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3384" r:id="rId2"/>
    <p:sldId id="3385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Paola Andrea Meza" initials="PAM" lastIdx="1" clrIdx="0">
    <p:extLst>
      <p:ext uri="{19B8F6BF-5375-455C-9EA6-DF929625EA0E}">
        <p15:presenceInfo xmlns:p15="http://schemas.microsoft.com/office/powerpoint/2012/main" userId="3a8a562bfc2028e8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573D0"/>
    <a:srgbClr val="EE508A"/>
    <a:srgbClr val="F7678D"/>
    <a:srgbClr val="FFFFFF"/>
    <a:srgbClr val="F42F63"/>
    <a:srgbClr val="FAB06F"/>
    <a:srgbClr val="DE2B5A"/>
    <a:srgbClr val="4A7EFF"/>
    <a:srgbClr val="81ABFF"/>
    <a:srgbClr val="E6EF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Estilo medio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93296810-A885-4BE3-A3E7-6D5BEEA58F35}" styleName="Estilo medio 2 - Énfasis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82" autoAdjust="0"/>
    <p:restoredTop sz="94249" autoAdjust="0"/>
  </p:normalViewPr>
  <p:slideViewPr>
    <p:cSldViewPr snapToGrid="0">
      <p:cViewPr varScale="1">
        <p:scale>
          <a:sx n="68" d="100"/>
          <a:sy n="68" d="100"/>
        </p:scale>
        <p:origin x="780" y="48"/>
      </p:cViewPr>
      <p:guideLst/>
    </p:cSldViewPr>
  </p:slideViewPr>
  <p:outlineViewPr>
    <p:cViewPr>
      <p:scale>
        <a:sx n="100" d="100"/>
        <a:sy n="100" d="100"/>
      </p:scale>
      <p:origin x="-4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N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6F3D823-9E96-4FEC-8CE2-8988BDC7766E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N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86AFDFE-F0F8-4C62-8598-B3BB3A01B36D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7350061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86AFDFE-F0F8-4C62-8598-B3BB3A01B36D}" type="slidenum">
              <a:rPr lang="en-IN" smtClean="0"/>
              <a:t>1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271672945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86AFDFE-F0F8-4C62-8598-B3BB3A01B36D}" type="slidenum">
              <a:rPr lang="en-IN" smtClean="0"/>
              <a:t>2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41462706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4028664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15713809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6597633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Default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25583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23280662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3381551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32555267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10799768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9781732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29987464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4139936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24232963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FCC0FE-805F-49DC-AF7D-9117F6B50B77}" type="datetimeFigureOut">
              <a:rPr lang="en-IN" smtClean="0"/>
              <a:t>09-02-2021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DA069C-D8FA-4A1E-BB87-37B6E1AACAD2}" type="slidenum">
              <a:rPr lang="en-IN" smtClean="0"/>
              <a:t>‹Nº›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21037713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6" name="Imagen 85">
            <a:extLst>
              <a:ext uri="{FF2B5EF4-FFF2-40B4-BE49-F238E27FC236}">
                <a16:creationId xmlns:a16="http://schemas.microsoft.com/office/drawing/2014/main" id="{31A9E5B1-653E-1543-93A1-C5FFF9FF9CC1}"/>
              </a:ext>
            </a:extLst>
          </p:cNvPr>
          <p:cNvPicPr>
            <a:picLocks noChangeAspect="1"/>
          </p:cNvPicPr>
          <p:nvPr/>
        </p:nvPicPr>
        <p:blipFill rotWithShape="1">
          <a:blip r:embed="rId3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>
          <a:xfrm>
            <a:off x="93389" y="6202018"/>
            <a:ext cx="2998176" cy="570336"/>
          </a:xfrm>
          <a:prstGeom prst="rect">
            <a:avLst/>
          </a:prstGeom>
        </p:spPr>
      </p:pic>
      <p:grpSp>
        <p:nvGrpSpPr>
          <p:cNvPr id="100" name="14 Grupo">
            <a:extLst>
              <a:ext uri="{FF2B5EF4-FFF2-40B4-BE49-F238E27FC236}">
                <a16:creationId xmlns:a16="http://schemas.microsoft.com/office/drawing/2014/main" id="{E0B30152-D978-7F46-9D07-3B7F4BD75A82}"/>
              </a:ext>
            </a:extLst>
          </p:cNvPr>
          <p:cNvGrpSpPr/>
          <p:nvPr/>
        </p:nvGrpSpPr>
        <p:grpSpPr>
          <a:xfrm rot="257920">
            <a:off x="10367778" y="121895"/>
            <a:ext cx="1457696" cy="1635161"/>
            <a:chOff x="0" y="0"/>
            <a:chExt cx="4864100" cy="6415087"/>
          </a:xfrm>
          <a:solidFill>
            <a:srgbClr val="0070C0"/>
          </a:solidFill>
          <a:effectLst>
            <a:glow rad="50800">
              <a:schemeClr val="accent1">
                <a:alpha val="21000"/>
              </a:schemeClr>
            </a:glow>
          </a:effectLst>
          <a:scene3d>
            <a:camera prst="perspectiveRelaxed"/>
            <a:lightRig rig="threePt" dir="t"/>
          </a:scene3d>
        </p:grpSpPr>
        <p:sp>
          <p:nvSpPr>
            <p:cNvPr id="101" name="Freeform 15">
              <a:extLst>
                <a:ext uri="{FF2B5EF4-FFF2-40B4-BE49-F238E27FC236}">
                  <a16:creationId xmlns:a16="http://schemas.microsoft.com/office/drawing/2014/main" id="{274B36B5-1DC0-A243-B9E4-E4D4E375BC6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1000" y="1562100"/>
              <a:ext cx="830262" cy="1833562"/>
            </a:xfrm>
            <a:custGeom>
              <a:avLst/>
              <a:gdLst>
                <a:gd name="T0" fmla="*/ 2198 w 2305"/>
                <a:gd name="T1" fmla="*/ 3211 h 5092"/>
                <a:gd name="T2" fmla="*/ 2162 w 2305"/>
                <a:gd name="T3" fmla="*/ 2929 h 5092"/>
                <a:gd name="T4" fmla="*/ 1995 w 2305"/>
                <a:gd name="T5" fmla="*/ 2752 h 5092"/>
                <a:gd name="T6" fmla="*/ 1730 w 2305"/>
                <a:gd name="T7" fmla="*/ 2646 h 5092"/>
                <a:gd name="T8" fmla="*/ 1421 w 2305"/>
                <a:gd name="T9" fmla="*/ 2567 h 5092"/>
                <a:gd name="T10" fmla="*/ 1377 w 2305"/>
                <a:gd name="T11" fmla="*/ 2329 h 5092"/>
                <a:gd name="T12" fmla="*/ 1183 w 2305"/>
                <a:gd name="T13" fmla="*/ 2152 h 5092"/>
                <a:gd name="T14" fmla="*/ 1253 w 2305"/>
                <a:gd name="T15" fmla="*/ 1923 h 5092"/>
                <a:gd name="T16" fmla="*/ 1412 w 2305"/>
                <a:gd name="T17" fmla="*/ 1720 h 5092"/>
                <a:gd name="T18" fmla="*/ 1668 w 2305"/>
                <a:gd name="T19" fmla="*/ 1614 h 5092"/>
                <a:gd name="T20" fmla="*/ 1456 w 2305"/>
                <a:gd name="T21" fmla="*/ 1393 h 5092"/>
                <a:gd name="T22" fmla="*/ 945 w 2305"/>
                <a:gd name="T23" fmla="*/ 829 h 5092"/>
                <a:gd name="T24" fmla="*/ 1112 w 2305"/>
                <a:gd name="T25" fmla="*/ 618 h 5092"/>
                <a:gd name="T26" fmla="*/ 1059 w 2305"/>
                <a:gd name="T27" fmla="*/ 371 h 5092"/>
                <a:gd name="T28" fmla="*/ 768 w 2305"/>
                <a:gd name="T29" fmla="*/ 177 h 5092"/>
                <a:gd name="T30" fmla="*/ 503 w 2305"/>
                <a:gd name="T31" fmla="*/ 106 h 5092"/>
                <a:gd name="T32" fmla="*/ 627 w 2305"/>
                <a:gd name="T33" fmla="*/ 371 h 5092"/>
                <a:gd name="T34" fmla="*/ 786 w 2305"/>
                <a:gd name="T35" fmla="*/ 609 h 5092"/>
                <a:gd name="T36" fmla="*/ 742 w 2305"/>
                <a:gd name="T37" fmla="*/ 829 h 5092"/>
                <a:gd name="T38" fmla="*/ 283 w 2305"/>
                <a:gd name="T39" fmla="*/ 1120 h 5092"/>
                <a:gd name="T40" fmla="*/ 186 w 2305"/>
                <a:gd name="T41" fmla="*/ 1279 h 5092"/>
                <a:gd name="T42" fmla="*/ 71 w 2305"/>
                <a:gd name="T43" fmla="*/ 1605 h 5092"/>
                <a:gd name="T44" fmla="*/ 309 w 2305"/>
                <a:gd name="T45" fmla="*/ 1852 h 5092"/>
                <a:gd name="T46" fmla="*/ 389 w 2305"/>
                <a:gd name="T47" fmla="*/ 2011 h 5092"/>
                <a:gd name="T48" fmla="*/ 583 w 2305"/>
                <a:gd name="T49" fmla="*/ 2117 h 5092"/>
                <a:gd name="T50" fmla="*/ 671 w 2305"/>
                <a:gd name="T51" fmla="*/ 2346 h 5092"/>
                <a:gd name="T52" fmla="*/ 556 w 2305"/>
                <a:gd name="T53" fmla="*/ 2549 h 5092"/>
                <a:gd name="T54" fmla="*/ 662 w 2305"/>
                <a:gd name="T55" fmla="*/ 2805 h 5092"/>
                <a:gd name="T56" fmla="*/ 750 w 2305"/>
                <a:gd name="T57" fmla="*/ 3035 h 5092"/>
                <a:gd name="T58" fmla="*/ 697 w 2305"/>
                <a:gd name="T59" fmla="*/ 3317 h 5092"/>
                <a:gd name="T60" fmla="*/ 503 w 2305"/>
                <a:gd name="T61" fmla="*/ 3379 h 5092"/>
                <a:gd name="T62" fmla="*/ 618 w 2305"/>
                <a:gd name="T63" fmla="*/ 3546 h 5092"/>
                <a:gd name="T64" fmla="*/ 689 w 2305"/>
                <a:gd name="T65" fmla="*/ 3820 h 5092"/>
                <a:gd name="T66" fmla="*/ 750 w 2305"/>
                <a:gd name="T67" fmla="*/ 4146 h 5092"/>
                <a:gd name="T68" fmla="*/ 777 w 2305"/>
                <a:gd name="T69" fmla="*/ 4464 h 5092"/>
                <a:gd name="T70" fmla="*/ 653 w 2305"/>
                <a:gd name="T71" fmla="*/ 4746 h 5092"/>
                <a:gd name="T72" fmla="*/ 547 w 2305"/>
                <a:gd name="T73" fmla="*/ 4914 h 5092"/>
                <a:gd name="T74" fmla="*/ 768 w 2305"/>
                <a:gd name="T75" fmla="*/ 4870 h 5092"/>
                <a:gd name="T76" fmla="*/ 998 w 2305"/>
                <a:gd name="T77" fmla="*/ 4879 h 5092"/>
                <a:gd name="T78" fmla="*/ 1333 w 2305"/>
                <a:gd name="T79" fmla="*/ 5011 h 5092"/>
                <a:gd name="T80" fmla="*/ 1686 w 2305"/>
                <a:gd name="T81" fmla="*/ 5029 h 5092"/>
                <a:gd name="T82" fmla="*/ 1827 w 2305"/>
                <a:gd name="T83" fmla="*/ 4835 h 5092"/>
                <a:gd name="T84" fmla="*/ 1668 w 2305"/>
                <a:gd name="T85" fmla="*/ 4579 h 5092"/>
                <a:gd name="T86" fmla="*/ 1906 w 2305"/>
                <a:gd name="T87" fmla="*/ 4235 h 5092"/>
                <a:gd name="T88" fmla="*/ 2154 w 2305"/>
                <a:gd name="T89" fmla="*/ 3996 h 5092"/>
                <a:gd name="T90" fmla="*/ 2012 w 2305"/>
                <a:gd name="T91" fmla="*/ 3758 h 5092"/>
                <a:gd name="T92" fmla="*/ 2039 w 2305"/>
                <a:gd name="T93" fmla="*/ 3538 h 5092"/>
                <a:gd name="T94" fmla="*/ 2304 w 2305"/>
                <a:gd name="T95" fmla="*/ 3432 h 50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305" h="5092">
                  <a:moveTo>
                    <a:pt x="2277" y="3352"/>
                  </a:moveTo>
                  <a:lnTo>
                    <a:pt x="2268" y="3308"/>
                  </a:lnTo>
                  <a:lnTo>
                    <a:pt x="2233" y="3273"/>
                  </a:lnTo>
                  <a:lnTo>
                    <a:pt x="2198" y="3211"/>
                  </a:lnTo>
                  <a:lnTo>
                    <a:pt x="2207" y="3141"/>
                  </a:lnTo>
                  <a:lnTo>
                    <a:pt x="2171" y="3088"/>
                  </a:lnTo>
                  <a:lnTo>
                    <a:pt x="2127" y="3017"/>
                  </a:lnTo>
                  <a:lnTo>
                    <a:pt x="2162" y="2929"/>
                  </a:lnTo>
                  <a:lnTo>
                    <a:pt x="2171" y="2867"/>
                  </a:lnTo>
                  <a:lnTo>
                    <a:pt x="2145" y="2814"/>
                  </a:lnTo>
                  <a:lnTo>
                    <a:pt x="2039" y="2823"/>
                  </a:lnTo>
                  <a:lnTo>
                    <a:pt x="1995" y="2752"/>
                  </a:lnTo>
                  <a:lnTo>
                    <a:pt x="2004" y="2664"/>
                  </a:lnTo>
                  <a:lnTo>
                    <a:pt x="1977" y="2611"/>
                  </a:lnTo>
                  <a:lnTo>
                    <a:pt x="1871" y="2620"/>
                  </a:lnTo>
                  <a:lnTo>
                    <a:pt x="1730" y="2646"/>
                  </a:lnTo>
                  <a:lnTo>
                    <a:pt x="1633" y="2664"/>
                  </a:lnTo>
                  <a:lnTo>
                    <a:pt x="1527" y="2673"/>
                  </a:lnTo>
                  <a:lnTo>
                    <a:pt x="1448" y="2638"/>
                  </a:lnTo>
                  <a:lnTo>
                    <a:pt x="1421" y="2567"/>
                  </a:lnTo>
                  <a:lnTo>
                    <a:pt x="1359" y="2532"/>
                  </a:lnTo>
                  <a:lnTo>
                    <a:pt x="1351" y="2470"/>
                  </a:lnTo>
                  <a:lnTo>
                    <a:pt x="1351" y="2399"/>
                  </a:lnTo>
                  <a:lnTo>
                    <a:pt x="1377" y="2329"/>
                  </a:lnTo>
                  <a:lnTo>
                    <a:pt x="1324" y="2293"/>
                  </a:lnTo>
                  <a:lnTo>
                    <a:pt x="1262" y="2241"/>
                  </a:lnTo>
                  <a:lnTo>
                    <a:pt x="1236" y="2179"/>
                  </a:lnTo>
                  <a:lnTo>
                    <a:pt x="1183" y="2152"/>
                  </a:lnTo>
                  <a:lnTo>
                    <a:pt x="1174" y="2082"/>
                  </a:lnTo>
                  <a:lnTo>
                    <a:pt x="1121" y="2029"/>
                  </a:lnTo>
                  <a:lnTo>
                    <a:pt x="1121" y="1976"/>
                  </a:lnTo>
                  <a:lnTo>
                    <a:pt x="1253" y="1923"/>
                  </a:lnTo>
                  <a:lnTo>
                    <a:pt x="1315" y="1888"/>
                  </a:lnTo>
                  <a:lnTo>
                    <a:pt x="1306" y="1817"/>
                  </a:lnTo>
                  <a:lnTo>
                    <a:pt x="1298" y="1746"/>
                  </a:lnTo>
                  <a:lnTo>
                    <a:pt x="1412" y="1720"/>
                  </a:lnTo>
                  <a:lnTo>
                    <a:pt x="1492" y="1738"/>
                  </a:lnTo>
                  <a:lnTo>
                    <a:pt x="1562" y="1755"/>
                  </a:lnTo>
                  <a:lnTo>
                    <a:pt x="1633" y="1746"/>
                  </a:lnTo>
                  <a:lnTo>
                    <a:pt x="1668" y="1614"/>
                  </a:lnTo>
                  <a:lnTo>
                    <a:pt x="1651" y="1526"/>
                  </a:lnTo>
                  <a:lnTo>
                    <a:pt x="1615" y="1455"/>
                  </a:lnTo>
                  <a:lnTo>
                    <a:pt x="1545" y="1402"/>
                  </a:lnTo>
                  <a:lnTo>
                    <a:pt x="1456" y="1393"/>
                  </a:lnTo>
                  <a:lnTo>
                    <a:pt x="1271" y="1173"/>
                  </a:lnTo>
                  <a:lnTo>
                    <a:pt x="962" y="943"/>
                  </a:lnTo>
                  <a:lnTo>
                    <a:pt x="900" y="864"/>
                  </a:lnTo>
                  <a:lnTo>
                    <a:pt x="945" y="829"/>
                  </a:lnTo>
                  <a:lnTo>
                    <a:pt x="1006" y="785"/>
                  </a:lnTo>
                  <a:lnTo>
                    <a:pt x="1024" y="705"/>
                  </a:lnTo>
                  <a:lnTo>
                    <a:pt x="1033" y="644"/>
                  </a:lnTo>
                  <a:lnTo>
                    <a:pt x="1112" y="618"/>
                  </a:lnTo>
                  <a:lnTo>
                    <a:pt x="1103" y="556"/>
                  </a:lnTo>
                  <a:lnTo>
                    <a:pt x="1077" y="494"/>
                  </a:lnTo>
                  <a:lnTo>
                    <a:pt x="1095" y="441"/>
                  </a:lnTo>
                  <a:lnTo>
                    <a:pt x="1059" y="371"/>
                  </a:lnTo>
                  <a:lnTo>
                    <a:pt x="971" y="371"/>
                  </a:lnTo>
                  <a:lnTo>
                    <a:pt x="927" y="327"/>
                  </a:lnTo>
                  <a:lnTo>
                    <a:pt x="865" y="203"/>
                  </a:lnTo>
                  <a:lnTo>
                    <a:pt x="768" y="177"/>
                  </a:lnTo>
                  <a:lnTo>
                    <a:pt x="697" y="141"/>
                  </a:lnTo>
                  <a:lnTo>
                    <a:pt x="689" y="80"/>
                  </a:lnTo>
                  <a:lnTo>
                    <a:pt x="583" y="0"/>
                  </a:lnTo>
                  <a:lnTo>
                    <a:pt x="503" y="106"/>
                  </a:lnTo>
                  <a:lnTo>
                    <a:pt x="512" y="168"/>
                  </a:lnTo>
                  <a:lnTo>
                    <a:pt x="565" y="221"/>
                  </a:lnTo>
                  <a:lnTo>
                    <a:pt x="627" y="291"/>
                  </a:lnTo>
                  <a:lnTo>
                    <a:pt x="627" y="371"/>
                  </a:lnTo>
                  <a:lnTo>
                    <a:pt x="680" y="424"/>
                  </a:lnTo>
                  <a:lnTo>
                    <a:pt x="742" y="486"/>
                  </a:lnTo>
                  <a:lnTo>
                    <a:pt x="759" y="556"/>
                  </a:lnTo>
                  <a:lnTo>
                    <a:pt x="786" y="609"/>
                  </a:lnTo>
                  <a:lnTo>
                    <a:pt x="812" y="696"/>
                  </a:lnTo>
                  <a:lnTo>
                    <a:pt x="803" y="740"/>
                  </a:lnTo>
                  <a:lnTo>
                    <a:pt x="803" y="793"/>
                  </a:lnTo>
                  <a:lnTo>
                    <a:pt x="742" y="829"/>
                  </a:lnTo>
                  <a:lnTo>
                    <a:pt x="671" y="855"/>
                  </a:lnTo>
                  <a:lnTo>
                    <a:pt x="406" y="1217"/>
                  </a:lnTo>
                  <a:lnTo>
                    <a:pt x="344" y="1199"/>
                  </a:lnTo>
                  <a:lnTo>
                    <a:pt x="283" y="1120"/>
                  </a:lnTo>
                  <a:lnTo>
                    <a:pt x="230" y="1067"/>
                  </a:lnTo>
                  <a:lnTo>
                    <a:pt x="177" y="1093"/>
                  </a:lnTo>
                  <a:lnTo>
                    <a:pt x="186" y="1199"/>
                  </a:lnTo>
                  <a:lnTo>
                    <a:pt x="186" y="1279"/>
                  </a:lnTo>
                  <a:lnTo>
                    <a:pt x="97" y="1323"/>
                  </a:lnTo>
                  <a:lnTo>
                    <a:pt x="80" y="1358"/>
                  </a:lnTo>
                  <a:lnTo>
                    <a:pt x="0" y="1552"/>
                  </a:lnTo>
                  <a:lnTo>
                    <a:pt x="71" y="1605"/>
                  </a:lnTo>
                  <a:lnTo>
                    <a:pt x="142" y="1667"/>
                  </a:lnTo>
                  <a:lnTo>
                    <a:pt x="239" y="1729"/>
                  </a:lnTo>
                  <a:lnTo>
                    <a:pt x="283" y="1791"/>
                  </a:lnTo>
                  <a:lnTo>
                    <a:pt x="309" y="1852"/>
                  </a:lnTo>
                  <a:lnTo>
                    <a:pt x="265" y="1888"/>
                  </a:lnTo>
                  <a:lnTo>
                    <a:pt x="239" y="1949"/>
                  </a:lnTo>
                  <a:lnTo>
                    <a:pt x="309" y="1985"/>
                  </a:lnTo>
                  <a:lnTo>
                    <a:pt x="389" y="2011"/>
                  </a:lnTo>
                  <a:lnTo>
                    <a:pt x="442" y="2073"/>
                  </a:lnTo>
                  <a:lnTo>
                    <a:pt x="459" y="2161"/>
                  </a:lnTo>
                  <a:lnTo>
                    <a:pt x="512" y="2117"/>
                  </a:lnTo>
                  <a:lnTo>
                    <a:pt x="583" y="2117"/>
                  </a:lnTo>
                  <a:lnTo>
                    <a:pt x="636" y="2161"/>
                  </a:lnTo>
                  <a:lnTo>
                    <a:pt x="627" y="2205"/>
                  </a:lnTo>
                  <a:lnTo>
                    <a:pt x="671" y="2267"/>
                  </a:lnTo>
                  <a:lnTo>
                    <a:pt x="671" y="2346"/>
                  </a:lnTo>
                  <a:lnTo>
                    <a:pt x="671" y="2435"/>
                  </a:lnTo>
                  <a:lnTo>
                    <a:pt x="636" y="2470"/>
                  </a:lnTo>
                  <a:lnTo>
                    <a:pt x="627" y="2532"/>
                  </a:lnTo>
                  <a:lnTo>
                    <a:pt x="556" y="2549"/>
                  </a:lnTo>
                  <a:lnTo>
                    <a:pt x="547" y="2629"/>
                  </a:lnTo>
                  <a:lnTo>
                    <a:pt x="539" y="2708"/>
                  </a:lnTo>
                  <a:lnTo>
                    <a:pt x="609" y="2743"/>
                  </a:lnTo>
                  <a:lnTo>
                    <a:pt x="662" y="2805"/>
                  </a:lnTo>
                  <a:lnTo>
                    <a:pt x="697" y="2858"/>
                  </a:lnTo>
                  <a:lnTo>
                    <a:pt x="697" y="2920"/>
                  </a:lnTo>
                  <a:lnTo>
                    <a:pt x="733" y="2973"/>
                  </a:lnTo>
                  <a:lnTo>
                    <a:pt x="750" y="3035"/>
                  </a:lnTo>
                  <a:lnTo>
                    <a:pt x="812" y="3096"/>
                  </a:lnTo>
                  <a:lnTo>
                    <a:pt x="803" y="3176"/>
                  </a:lnTo>
                  <a:lnTo>
                    <a:pt x="750" y="3246"/>
                  </a:lnTo>
                  <a:lnTo>
                    <a:pt x="697" y="3317"/>
                  </a:lnTo>
                  <a:lnTo>
                    <a:pt x="662" y="3361"/>
                  </a:lnTo>
                  <a:lnTo>
                    <a:pt x="583" y="3352"/>
                  </a:lnTo>
                  <a:lnTo>
                    <a:pt x="512" y="3317"/>
                  </a:lnTo>
                  <a:lnTo>
                    <a:pt x="503" y="3379"/>
                  </a:lnTo>
                  <a:lnTo>
                    <a:pt x="468" y="3441"/>
                  </a:lnTo>
                  <a:lnTo>
                    <a:pt x="521" y="3458"/>
                  </a:lnTo>
                  <a:lnTo>
                    <a:pt x="618" y="3485"/>
                  </a:lnTo>
                  <a:lnTo>
                    <a:pt x="618" y="3546"/>
                  </a:lnTo>
                  <a:lnTo>
                    <a:pt x="653" y="3608"/>
                  </a:lnTo>
                  <a:lnTo>
                    <a:pt x="653" y="3679"/>
                  </a:lnTo>
                  <a:lnTo>
                    <a:pt x="653" y="3749"/>
                  </a:lnTo>
                  <a:lnTo>
                    <a:pt x="689" y="3820"/>
                  </a:lnTo>
                  <a:lnTo>
                    <a:pt x="680" y="3917"/>
                  </a:lnTo>
                  <a:lnTo>
                    <a:pt x="715" y="3979"/>
                  </a:lnTo>
                  <a:lnTo>
                    <a:pt x="689" y="4049"/>
                  </a:lnTo>
                  <a:lnTo>
                    <a:pt x="750" y="4146"/>
                  </a:lnTo>
                  <a:lnTo>
                    <a:pt x="733" y="4226"/>
                  </a:lnTo>
                  <a:lnTo>
                    <a:pt x="777" y="4279"/>
                  </a:lnTo>
                  <a:lnTo>
                    <a:pt x="777" y="4367"/>
                  </a:lnTo>
                  <a:lnTo>
                    <a:pt x="777" y="4464"/>
                  </a:lnTo>
                  <a:lnTo>
                    <a:pt x="777" y="4552"/>
                  </a:lnTo>
                  <a:lnTo>
                    <a:pt x="768" y="4614"/>
                  </a:lnTo>
                  <a:lnTo>
                    <a:pt x="715" y="4685"/>
                  </a:lnTo>
                  <a:lnTo>
                    <a:pt x="653" y="4746"/>
                  </a:lnTo>
                  <a:lnTo>
                    <a:pt x="556" y="4799"/>
                  </a:lnTo>
                  <a:lnTo>
                    <a:pt x="539" y="4861"/>
                  </a:lnTo>
                  <a:lnTo>
                    <a:pt x="636" y="4861"/>
                  </a:lnTo>
                  <a:lnTo>
                    <a:pt x="547" y="4914"/>
                  </a:lnTo>
                  <a:lnTo>
                    <a:pt x="556" y="4958"/>
                  </a:lnTo>
                  <a:lnTo>
                    <a:pt x="645" y="4923"/>
                  </a:lnTo>
                  <a:lnTo>
                    <a:pt x="715" y="4949"/>
                  </a:lnTo>
                  <a:lnTo>
                    <a:pt x="768" y="4870"/>
                  </a:lnTo>
                  <a:lnTo>
                    <a:pt x="795" y="4905"/>
                  </a:lnTo>
                  <a:lnTo>
                    <a:pt x="839" y="4852"/>
                  </a:lnTo>
                  <a:lnTo>
                    <a:pt x="927" y="4852"/>
                  </a:lnTo>
                  <a:lnTo>
                    <a:pt x="998" y="4879"/>
                  </a:lnTo>
                  <a:lnTo>
                    <a:pt x="1086" y="4932"/>
                  </a:lnTo>
                  <a:lnTo>
                    <a:pt x="1130" y="4967"/>
                  </a:lnTo>
                  <a:lnTo>
                    <a:pt x="1245" y="4941"/>
                  </a:lnTo>
                  <a:lnTo>
                    <a:pt x="1333" y="5011"/>
                  </a:lnTo>
                  <a:lnTo>
                    <a:pt x="1403" y="5055"/>
                  </a:lnTo>
                  <a:lnTo>
                    <a:pt x="1509" y="5091"/>
                  </a:lnTo>
                  <a:lnTo>
                    <a:pt x="1553" y="5029"/>
                  </a:lnTo>
                  <a:lnTo>
                    <a:pt x="1686" y="5029"/>
                  </a:lnTo>
                  <a:lnTo>
                    <a:pt x="1721" y="4949"/>
                  </a:lnTo>
                  <a:lnTo>
                    <a:pt x="1783" y="4923"/>
                  </a:lnTo>
                  <a:lnTo>
                    <a:pt x="1845" y="4905"/>
                  </a:lnTo>
                  <a:lnTo>
                    <a:pt x="1827" y="4835"/>
                  </a:lnTo>
                  <a:lnTo>
                    <a:pt x="1739" y="4799"/>
                  </a:lnTo>
                  <a:lnTo>
                    <a:pt x="1721" y="4746"/>
                  </a:lnTo>
                  <a:lnTo>
                    <a:pt x="1686" y="4676"/>
                  </a:lnTo>
                  <a:lnTo>
                    <a:pt x="1668" y="4579"/>
                  </a:lnTo>
                  <a:lnTo>
                    <a:pt x="1739" y="4579"/>
                  </a:lnTo>
                  <a:lnTo>
                    <a:pt x="1756" y="4508"/>
                  </a:lnTo>
                  <a:lnTo>
                    <a:pt x="1845" y="4341"/>
                  </a:lnTo>
                  <a:lnTo>
                    <a:pt x="1906" y="4235"/>
                  </a:lnTo>
                  <a:lnTo>
                    <a:pt x="1933" y="4191"/>
                  </a:lnTo>
                  <a:lnTo>
                    <a:pt x="2012" y="4164"/>
                  </a:lnTo>
                  <a:lnTo>
                    <a:pt x="2092" y="4076"/>
                  </a:lnTo>
                  <a:lnTo>
                    <a:pt x="2154" y="3996"/>
                  </a:lnTo>
                  <a:lnTo>
                    <a:pt x="2136" y="3944"/>
                  </a:lnTo>
                  <a:lnTo>
                    <a:pt x="2065" y="3899"/>
                  </a:lnTo>
                  <a:lnTo>
                    <a:pt x="2057" y="3829"/>
                  </a:lnTo>
                  <a:lnTo>
                    <a:pt x="2012" y="3758"/>
                  </a:lnTo>
                  <a:lnTo>
                    <a:pt x="1959" y="3714"/>
                  </a:lnTo>
                  <a:lnTo>
                    <a:pt x="1915" y="3644"/>
                  </a:lnTo>
                  <a:lnTo>
                    <a:pt x="1995" y="3599"/>
                  </a:lnTo>
                  <a:lnTo>
                    <a:pt x="2039" y="3538"/>
                  </a:lnTo>
                  <a:lnTo>
                    <a:pt x="2092" y="3485"/>
                  </a:lnTo>
                  <a:lnTo>
                    <a:pt x="2145" y="3485"/>
                  </a:lnTo>
                  <a:lnTo>
                    <a:pt x="2198" y="3432"/>
                  </a:lnTo>
                  <a:lnTo>
                    <a:pt x="2304" y="3432"/>
                  </a:lnTo>
                  <a:lnTo>
                    <a:pt x="2277" y="335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2" name="Freeform 1">
              <a:extLst>
                <a:ext uri="{FF2B5EF4-FFF2-40B4-BE49-F238E27FC236}">
                  <a16:creationId xmlns:a16="http://schemas.microsoft.com/office/drawing/2014/main" id="{F945EC25-AC08-D24E-9EFC-EA1490DDC3B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66787" y="1225550"/>
              <a:ext cx="747713" cy="819150"/>
            </a:xfrm>
            <a:custGeom>
              <a:avLst/>
              <a:gdLst>
                <a:gd name="T0" fmla="*/ 918 w 2075"/>
                <a:gd name="T1" fmla="*/ 106 h 2277"/>
                <a:gd name="T2" fmla="*/ 1041 w 2075"/>
                <a:gd name="T3" fmla="*/ 124 h 2277"/>
                <a:gd name="T4" fmla="*/ 1200 w 2075"/>
                <a:gd name="T5" fmla="*/ 194 h 2277"/>
                <a:gd name="T6" fmla="*/ 1244 w 2075"/>
                <a:gd name="T7" fmla="*/ 256 h 2277"/>
                <a:gd name="T8" fmla="*/ 1376 w 2075"/>
                <a:gd name="T9" fmla="*/ 318 h 2277"/>
                <a:gd name="T10" fmla="*/ 1465 w 2075"/>
                <a:gd name="T11" fmla="*/ 379 h 2277"/>
                <a:gd name="T12" fmla="*/ 1500 w 2075"/>
                <a:gd name="T13" fmla="*/ 529 h 2277"/>
                <a:gd name="T14" fmla="*/ 1385 w 2075"/>
                <a:gd name="T15" fmla="*/ 574 h 2277"/>
                <a:gd name="T16" fmla="*/ 1279 w 2075"/>
                <a:gd name="T17" fmla="*/ 644 h 2277"/>
                <a:gd name="T18" fmla="*/ 1341 w 2075"/>
                <a:gd name="T19" fmla="*/ 741 h 2277"/>
                <a:gd name="T20" fmla="*/ 1376 w 2075"/>
                <a:gd name="T21" fmla="*/ 874 h 2277"/>
                <a:gd name="T22" fmla="*/ 1403 w 2075"/>
                <a:gd name="T23" fmla="*/ 979 h 2277"/>
                <a:gd name="T24" fmla="*/ 1526 w 2075"/>
                <a:gd name="T25" fmla="*/ 1006 h 2277"/>
                <a:gd name="T26" fmla="*/ 1588 w 2075"/>
                <a:gd name="T27" fmla="*/ 1085 h 2277"/>
                <a:gd name="T28" fmla="*/ 1756 w 2075"/>
                <a:gd name="T29" fmla="*/ 953 h 2277"/>
                <a:gd name="T30" fmla="*/ 1844 w 2075"/>
                <a:gd name="T31" fmla="*/ 1006 h 2277"/>
                <a:gd name="T32" fmla="*/ 1941 w 2075"/>
                <a:gd name="T33" fmla="*/ 1068 h 2277"/>
                <a:gd name="T34" fmla="*/ 2021 w 2075"/>
                <a:gd name="T35" fmla="*/ 1129 h 2277"/>
                <a:gd name="T36" fmla="*/ 2074 w 2075"/>
                <a:gd name="T37" fmla="*/ 1200 h 2277"/>
                <a:gd name="T38" fmla="*/ 1985 w 2075"/>
                <a:gd name="T39" fmla="*/ 1288 h 2277"/>
                <a:gd name="T40" fmla="*/ 1897 w 2075"/>
                <a:gd name="T41" fmla="*/ 1385 h 2277"/>
                <a:gd name="T42" fmla="*/ 1782 w 2075"/>
                <a:gd name="T43" fmla="*/ 1429 h 2277"/>
                <a:gd name="T44" fmla="*/ 1650 w 2075"/>
                <a:gd name="T45" fmla="*/ 1465 h 2277"/>
                <a:gd name="T46" fmla="*/ 1500 w 2075"/>
                <a:gd name="T47" fmla="*/ 1465 h 2277"/>
                <a:gd name="T48" fmla="*/ 1491 w 2075"/>
                <a:gd name="T49" fmla="*/ 1571 h 2277"/>
                <a:gd name="T50" fmla="*/ 1385 w 2075"/>
                <a:gd name="T51" fmla="*/ 1631 h 2277"/>
                <a:gd name="T52" fmla="*/ 1226 w 2075"/>
                <a:gd name="T53" fmla="*/ 1737 h 2277"/>
                <a:gd name="T54" fmla="*/ 1165 w 2075"/>
                <a:gd name="T55" fmla="*/ 1852 h 2277"/>
                <a:gd name="T56" fmla="*/ 1006 w 2075"/>
                <a:gd name="T57" fmla="*/ 1834 h 2277"/>
                <a:gd name="T58" fmla="*/ 926 w 2075"/>
                <a:gd name="T59" fmla="*/ 2046 h 2277"/>
                <a:gd name="T60" fmla="*/ 185 w 2075"/>
                <a:gd name="T61" fmla="*/ 2276 h 2277"/>
                <a:gd name="T62" fmla="*/ 44 w 2075"/>
                <a:gd name="T63" fmla="*/ 2081 h 2277"/>
                <a:gd name="T64" fmla="*/ 0 w 2075"/>
                <a:gd name="T65" fmla="*/ 1870 h 2277"/>
                <a:gd name="T66" fmla="*/ 53 w 2075"/>
                <a:gd name="T67" fmla="*/ 1658 h 2277"/>
                <a:gd name="T68" fmla="*/ 106 w 2075"/>
                <a:gd name="T69" fmla="*/ 1482 h 2277"/>
                <a:gd name="T70" fmla="*/ 194 w 2075"/>
                <a:gd name="T71" fmla="*/ 1244 h 2277"/>
                <a:gd name="T72" fmla="*/ 317 w 2075"/>
                <a:gd name="T73" fmla="*/ 1147 h 2277"/>
                <a:gd name="T74" fmla="*/ 344 w 2075"/>
                <a:gd name="T75" fmla="*/ 979 h 2277"/>
                <a:gd name="T76" fmla="*/ 273 w 2075"/>
                <a:gd name="T77" fmla="*/ 891 h 2277"/>
                <a:gd name="T78" fmla="*/ 141 w 2075"/>
                <a:gd name="T79" fmla="*/ 785 h 2277"/>
                <a:gd name="T80" fmla="*/ 70 w 2075"/>
                <a:gd name="T81" fmla="*/ 626 h 2277"/>
                <a:gd name="T82" fmla="*/ 132 w 2075"/>
                <a:gd name="T83" fmla="*/ 529 h 2277"/>
                <a:gd name="T84" fmla="*/ 229 w 2075"/>
                <a:gd name="T85" fmla="*/ 432 h 2277"/>
                <a:gd name="T86" fmla="*/ 335 w 2075"/>
                <a:gd name="T87" fmla="*/ 344 h 2277"/>
                <a:gd name="T88" fmla="*/ 397 w 2075"/>
                <a:gd name="T89" fmla="*/ 212 h 2277"/>
                <a:gd name="T90" fmla="*/ 450 w 2075"/>
                <a:gd name="T91" fmla="*/ 115 h 2277"/>
                <a:gd name="T92" fmla="*/ 582 w 2075"/>
                <a:gd name="T93" fmla="*/ 44 h 2277"/>
                <a:gd name="T94" fmla="*/ 741 w 2075"/>
                <a:gd name="T95" fmla="*/ 0 h 2277"/>
                <a:gd name="T96" fmla="*/ 900 w 2075"/>
                <a:gd name="T97" fmla="*/ 26 h 2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075" h="2277">
                  <a:moveTo>
                    <a:pt x="900" y="26"/>
                  </a:moveTo>
                  <a:lnTo>
                    <a:pt x="918" y="106"/>
                  </a:lnTo>
                  <a:lnTo>
                    <a:pt x="979" y="124"/>
                  </a:lnTo>
                  <a:lnTo>
                    <a:pt x="1041" y="124"/>
                  </a:lnTo>
                  <a:lnTo>
                    <a:pt x="1112" y="185"/>
                  </a:lnTo>
                  <a:lnTo>
                    <a:pt x="1200" y="194"/>
                  </a:lnTo>
                  <a:lnTo>
                    <a:pt x="1191" y="238"/>
                  </a:lnTo>
                  <a:lnTo>
                    <a:pt x="1244" y="256"/>
                  </a:lnTo>
                  <a:lnTo>
                    <a:pt x="1297" y="291"/>
                  </a:lnTo>
                  <a:lnTo>
                    <a:pt x="1376" y="318"/>
                  </a:lnTo>
                  <a:lnTo>
                    <a:pt x="1394" y="371"/>
                  </a:lnTo>
                  <a:lnTo>
                    <a:pt x="1465" y="379"/>
                  </a:lnTo>
                  <a:lnTo>
                    <a:pt x="1491" y="441"/>
                  </a:lnTo>
                  <a:lnTo>
                    <a:pt x="1500" y="529"/>
                  </a:lnTo>
                  <a:lnTo>
                    <a:pt x="1465" y="565"/>
                  </a:lnTo>
                  <a:lnTo>
                    <a:pt x="1385" y="574"/>
                  </a:lnTo>
                  <a:lnTo>
                    <a:pt x="1306" y="600"/>
                  </a:lnTo>
                  <a:lnTo>
                    <a:pt x="1279" y="644"/>
                  </a:lnTo>
                  <a:lnTo>
                    <a:pt x="1350" y="679"/>
                  </a:lnTo>
                  <a:lnTo>
                    <a:pt x="1341" y="741"/>
                  </a:lnTo>
                  <a:lnTo>
                    <a:pt x="1359" y="812"/>
                  </a:lnTo>
                  <a:lnTo>
                    <a:pt x="1376" y="874"/>
                  </a:lnTo>
                  <a:lnTo>
                    <a:pt x="1385" y="935"/>
                  </a:lnTo>
                  <a:lnTo>
                    <a:pt x="1403" y="979"/>
                  </a:lnTo>
                  <a:lnTo>
                    <a:pt x="1482" y="979"/>
                  </a:lnTo>
                  <a:lnTo>
                    <a:pt x="1526" y="1006"/>
                  </a:lnTo>
                  <a:lnTo>
                    <a:pt x="1518" y="1068"/>
                  </a:lnTo>
                  <a:lnTo>
                    <a:pt x="1588" y="1085"/>
                  </a:lnTo>
                  <a:lnTo>
                    <a:pt x="1676" y="1050"/>
                  </a:lnTo>
                  <a:lnTo>
                    <a:pt x="1756" y="953"/>
                  </a:lnTo>
                  <a:lnTo>
                    <a:pt x="1765" y="1015"/>
                  </a:lnTo>
                  <a:lnTo>
                    <a:pt x="1844" y="1006"/>
                  </a:lnTo>
                  <a:lnTo>
                    <a:pt x="1906" y="1032"/>
                  </a:lnTo>
                  <a:lnTo>
                    <a:pt x="1941" y="1068"/>
                  </a:lnTo>
                  <a:lnTo>
                    <a:pt x="2012" y="1076"/>
                  </a:lnTo>
                  <a:lnTo>
                    <a:pt x="2021" y="1129"/>
                  </a:lnTo>
                  <a:lnTo>
                    <a:pt x="2029" y="1182"/>
                  </a:lnTo>
                  <a:lnTo>
                    <a:pt x="2074" y="1200"/>
                  </a:lnTo>
                  <a:lnTo>
                    <a:pt x="2056" y="1253"/>
                  </a:lnTo>
                  <a:lnTo>
                    <a:pt x="1985" y="1288"/>
                  </a:lnTo>
                  <a:lnTo>
                    <a:pt x="1932" y="1324"/>
                  </a:lnTo>
                  <a:lnTo>
                    <a:pt x="1897" y="1385"/>
                  </a:lnTo>
                  <a:lnTo>
                    <a:pt x="1862" y="1438"/>
                  </a:lnTo>
                  <a:lnTo>
                    <a:pt x="1782" y="1429"/>
                  </a:lnTo>
                  <a:lnTo>
                    <a:pt x="1721" y="1456"/>
                  </a:lnTo>
                  <a:lnTo>
                    <a:pt x="1650" y="1465"/>
                  </a:lnTo>
                  <a:lnTo>
                    <a:pt x="1571" y="1456"/>
                  </a:lnTo>
                  <a:lnTo>
                    <a:pt x="1500" y="1465"/>
                  </a:lnTo>
                  <a:lnTo>
                    <a:pt x="1491" y="1509"/>
                  </a:lnTo>
                  <a:lnTo>
                    <a:pt x="1491" y="1571"/>
                  </a:lnTo>
                  <a:lnTo>
                    <a:pt x="1412" y="1579"/>
                  </a:lnTo>
                  <a:lnTo>
                    <a:pt x="1385" y="1631"/>
                  </a:lnTo>
                  <a:lnTo>
                    <a:pt x="1323" y="1693"/>
                  </a:lnTo>
                  <a:lnTo>
                    <a:pt x="1226" y="1737"/>
                  </a:lnTo>
                  <a:lnTo>
                    <a:pt x="1218" y="1817"/>
                  </a:lnTo>
                  <a:lnTo>
                    <a:pt x="1165" y="1852"/>
                  </a:lnTo>
                  <a:lnTo>
                    <a:pt x="1094" y="1817"/>
                  </a:lnTo>
                  <a:lnTo>
                    <a:pt x="1006" y="1834"/>
                  </a:lnTo>
                  <a:lnTo>
                    <a:pt x="970" y="1949"/>
                  </a:lnTo>
                  <a:lnTo>
                    <a:pt x="926" y="2046"/>
                  </a:lnTo>
                  <a:lnTo>
                    <a:pt x="803" y="2249"/>
                  </a:lnTo>
                  <a:lnTo>
                    <a:pt x="185" y="2276"/>
                  </a:lnTo>
                  <a:lnTo>
                    <a:pt x="132" y="2187"/>
                  </a:lnTo>
                  <a:lnTo>
                    <a:pt x="44" y="2081"/>
                  </a:lnTo>
                  <a:lnTo>
                    <a:pt x="26" y="2002"/>
                  </a:lnTo>
                  <a:lnTo>
                    <a:pt x="0" y="1870"/>
                  </a:lnTo>
                  <a:lnTo>
                    <a:pt x="17" y="1764"/>
                  </a:lnTo>
                  <a:lnTo>
                    <a:pt x="53" y="1658"/>
                  </a:lnTo>
                  <a:lnTo>
                    <a:pt x="106" y="1571"/>
                  </a:lnTo>
                  <a:lnTo>
                    <a:pt x="106" y="1482"/>
                  </a:lnTo>
                  <a:lnTo>
                    <a:pt x="123" y="1376"/>
                  </a:lnTo>
                  <a:lnTo>
                    <a:pt x="194" y="1244"/>
                  </a:lnTo>
                  <a:lnTo>
                    <a:pt x="256" y="1191"/>
                  </a:lnTo>
                  <a:lnTo>
                    <a:pt x="317" y="1147"/>
                  </a:lnTo>
                  <a:lnTo>
                    <a:pt x="335" y="1076"/>
                  </a:lnTo>
                  <a:lnTo>
                    <a:pt x="344" y="979"/>
                  </a:lnTo>
                  <a:lnTo>
                    <a:pt x="335" y="926"/>
                  </a:lnTo>
                  <a:lnTo>
                    <a:pt x="273" y="891"/>
                  </a:lnTo>
                  <a:lnTo>
                    <a:pt x="194" y="847"/>
                  </a:lnTo>
                  <a:lnTo>
                    <a:pt x="141" y="785"/>
                  </a:lnTo>
                  <a:lnTo>
                    <a:pt x="114" y="706"/>
                  </a:lnTo>
                  <a:lnTo>
                    <a:pt x="70" y="626"/>
                  </a:lnTo>
                  <a:lnTo>
                    <a:pt x="123" y="591"/>
                  </a:lnTo>
                  <a:lnTo>
                    <a:pt x="132" y="529"/>
                  </a:lnTo>
                  <a:lnTo>
                    <a:pt x="203" y="494"/>
                  </a:lnTo>
                  <a:lnTo>
                    <a:pt x="229" y="432"/>
                  </a:lnTo>
                  <a:lnTo>
                    <a:pt x="264" y="397"/>
                  </a:lnTo>
                  <a:lnTo>
                    <a:pt x="335" y="344"/>
                  </a:lnTo>
                  <a:lnTo>
                    <a:pt x="326" y="265"/>
                  </a:lnTo>
                  <a:lnTo>
                    <a:pt x="397" y="212"/>
                  </a:lnTo>
                  <a:lnTo>
                    <a:pt x="441" y="176"/>
                  </a:lnTo>
                  <a:lnTo>
                    <a:pt x="450" y="115"/>
                  </a:lnTo>
                  <a:lnTo>
                    <a:pt x="520" y="71"/>
                  </a:lnTo>
                  <a:lnTo>
                    <a:pt x="582" y="44"/>
                  </a:lnTo>
                  <a:lnTo>
                    <a:pt x="644" y="26"/>
                  </a:lnTo>
                  <a:lnTo>
                    <a:pt x="741" y="0"/>
                  </a:lnTo>
                  <a:lnTo>
                    <a:pt x="829" y="9"/>
                  </a:lnTo>
                  <a:lnTo>
                    <a:pt x="900" y="26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3" name="Freeform 2">
              <a:extLst>
                <a:ext uri="{FF2B5EF4-FFF2-40B4-BE49-F238E27FC236}">
                  <a16:creationId xmlns:a16="http://schemas.microsoft.com/office/drawing/2014/main" id="{FA78BB16-55B7-BC46-8BC0-74BDB05C762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0087" y="1450975"/>
              <a:ext cx="1404938" cy="1331912"/>
            </a:xfrm>
            <a:custGeom>
              <a:avLst/>
              <a:gdLst>
                <a:gd name="T0" fmla="*/ 3901 w 3902"/>
                <a:gd name="T1" fmla="*/ 1897 h 3698"/>
                <a:gd name="T2" fmla="*/ 3716 w 3902"/>
                <a:gd name="T3" fmla="*/ 2073 h 3698"/>
                <a:gd name="T4" fmla="*/ 3495 w 3902"/>
                <a:gd name="T5" fmla="*/ 2258 h 3698"/>
                <a:gd name="T6" fmla="*/ 3283 w 3902"/>
                <a:gd name="T7" fmla="*/ 2417 h 3698"/>
                <a:gd name="T8" fmla="*/ 3239 w 3902"/>
                <a:gd name="T9" fmla="*/ 2664 h 3698"/>
                <a:gd name="T10" fmla="*/ 3045 w 3902"/>
                <a:gd name="T11" fmla="*/ 2929 h 3698"/>
                <a:gd name="T12" fmla="*/ 3098 w 3902"/>
                <a:gd name="T13" fmla="*/ 3105 h 3698"/>
                <a:gd name="T14" fmla="*/ 3063 w 3902"/>
                <a:gd name="T15" fmla="*/ 3352 h 3698"/>
                <a:gd name="T16" fmla="*/ 2798 w 3902"/>
                <a:gd name="T17" fmla="*/ 3388 h 3698"/>
                <a:gd name="T18" fmla="*/ 2489 w 3902"/>
                <a:gd name="T19" fmla="*/ 3476 h 3698"/>
                <a:gd name="T20" fmla="*/ 2286 w 3902"/>
                <a:gd name="T21" fmla="*/ 3697 h 3698"/>
                <a:gd name="T22" fmla="*/ 2057 w 3902"/>
                <a:gd name="T23" fmla="*/ 3458 h 3698"/>
                <a:gd name="T24" fmla="*/ 1871 w 3902"/>
                <a:gd name="T25" fmla="*/ 3485 h 3698"/>
                <a:gd name="T26" fmla="*/ 1712 w 3902"/>
                <a:gd name="T27" fmla="*/ 3626 h 3698"/>
                <a:gd name="T28" fmla="*/ 1448 w 3902"/>
                <a:gd name="T29" fmla="*/ 3697 h 3698"/>
                <a:gd name="T30" fmla="*/ 1298 w 3902"/>
                <a:gd name="T31" fmla="*/ 3520 h 3698"/>
                <a:gd name="T32" fmla="*/ 1262 w 3902"/>
                <a:gd name="T33" fmla="*/ 3238 h 3698"/>
                <a:gd name="T34" fmla="*/ 1095 w 3902"/>
                <a:gd name="T35" fmla="*/ 3061 h 3698"/>
                <a:gd name="T36" fmla="*/ 830 w 3902"/>
                <a:gd name="T37" fmla="*/ 2955 h 3698"/>
                <a:gd name="T38" fmla="*/ 521 w 3902"/>
                <a:gd name="T39" fmla="*/ 2876 h 3698"/>
                <a:gd name="T40" fmla="*/ 477 w 3902"/>
                <a:gd name="T41" fmla="*/ 2638 h 3698"/>
                <a:gd name="T42" fmla="*/ 283 w 3902"/>
                <a:gd name="T43" fmla="*/ 2461 h 3698"/>
                <a:gd name="T44" fmla="*/ 353 w 3902"/>
                <a:gd name="T45" fmla="*/ 2232 h 3698"/>
                <a:gd name="T46" fmla="*/ 512 w 3902"/>
                <a:gd name="T47" fmla="*/ 2029 h 3698"/>
                <a:gd name="T48" fmla="*/ 768 w 3902"/>
                <a:gd name="T49" fmla="*/ 1923 h 3698"/>
                <a:gd name="T50" fmla="*/ 556 w 3902"/>
                <a:gd name="T51" fmla="*/ 1702 h 3698"/>
                <a:gd name="T52" fmla="*/ 45 w 3902"/>
                <a:gd name="T53" fmla="*/ 1138 h 3698"/>
                <a:gd name="T54" fmla="*/ 212 w 3902"/>
                <a:gd name="T55" fmla="*/ 927 h 3698"/>
                <a:gd name="T56" fmla="*/ 353 w 3902"/>
                <a:gd name="T57" fmla="*/ 1067 h 3698"/>
                <a:gd name="T58" fmla="*/ 442 w 3902"/>
                <a:gd name="T59" fmla="*/ 777 h 3698"/>
                <a:gd name="T60" fmla="*/ 353 w 3902"/>
                <a:gd name="T61" fmla="*/ 450 h 3698"/>
                <a:gd name="T62" fmla="*/ 318 w 3902"/>
                <a:gd name="T63" fmla="*/ 274 h 3698"/>
                <a:gd name="T64" fmla="*/ 556 w 3902"/>
                <a:gd name="T65" fmla="*/ 168 h 3698"/>
                <a:gd name="T66" fmla="*/ 812 w 3902"/>
                <a:gd name="T67" fmla="*/ 0 h 3698"/>
                <a:gd name="T68" fmla="*/ 1015 w 3902"/>
                <a:gd name="T69" fmla="*/ 265 h 3698"/>
                <a:gd name="T70" fmla="*/ 1059 w 3902"/>
                <a:gd name="T71" fmla="*/ 521 h 3698"/>
                <a:gd name="T72" fmla="*/ 848 w 3902"/>
                <a:gd name="T73" fmla="*/ 856 h 3698"/>
                <a:gd name="T74" fmla="*/ 742 w 3902"/>
                <a:gd name="T75" fmla="*/ 1244 h 3698"/>
                <a:gd name="T76" fmla="*/ 927 w 3902"/>
                <a:gd name="T77" fmla="*/ 1650 h 3698"/>
                <a:gd name="T78" fmla="*/ 1748 w 3902"/>
                <a:gd name="T79" fmla="*/ 1208 h 3698"/>
                <a:gd name="T80" fmla="*/ 1968 w 3902"/>
                <a:gd name="T81" fmla="*/ 1111 h 3698"/>
                <a:gd name="T82" fmla="*/ 2233 w 3902"/>
                <a:gd name="T83" fmla="*/ 945 h 3698"/>
                <a:gd name="T84" fmla="*/ 2392 w 3902"/>
                <a:gd name="T85" fmla="*/ 839 h 3698"/>
                <a:gd name="T86" fmla="*/ 2639 w 3902"/>
                <a:gd name="T87" fmla="*/ 759 h 3698"/>
                <a:gd name="T88" fmla="*/ 2930 w 3902"/>
                <a:gd name="T89" fmla="*/ 795 h 3698"/>
                <a:gd name="T90" fmla="*/ 3080 w 3902"/>
                <a:gd name="T91" fmla="*/ 1085 h 3698"/>
                <a:gd name="T92" fmla="*/ 3054 w 3902"/>
                <a:gd name="T93" fmla="*/ 1261 h 3698"/>
                <a:gd name="T94" fmla="*/ 3054 w 3902"/>
                <a:gd name="T95" fmla="*/ 1508 h 3698"/>
                <a:gd name="T96" fmla="*/ 3230 w 3902"/>
                <a:gd name="T97" fmla="*/ 1482 h 3698"/>
                <a:gd name="T98" fmla="*/ 3248 w 3902"/>
                <a:gd name="T99" fmla="*/ 1605 h 3698"/>
                <a:gd name="T100" fmla="*/ 3310 w 3902"/>
                <a:gd name="T101" fmla="*/ 1844 h 3698"/>
                <a:gd name="T102" fmla="*/ 3751 w 3902"/>
                <a:gd name="T103" fmla="*/ 1694 h 36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902" h="3698">
                  <a:moveTo>
                    <a:pt x="3822" y="1694"/>
                  </a:moveTo>
                  <a:lnTo>
                    <a:pt x="3822" y="1773"/>
                  </a:lnTo>
                  <a:lnTo>
                    <a:pt x="3857" y="1844"/>
                  </a:lnTo>
                  <a:lnTo>
                    <a:pt x="3901" y="1897"/>
                  </a:lnTo>
                  <a:lnTo>
                    <a:pt x="3875" y="1950"/>
                  </a:lnTo>
                  <a:lnTo>
                    <a:pt x="3822" y="2002"/>
                  </a:lnTo>
                  <a:lnTo>
                    <a:pt x="3733" y="2020"/>
                  </a:lnTo>
                  <a:lnTo>
                    <a:pt x="3716" y="2073"/>
                  </a:lnTo>
                  <a:lnTo>
                    <a:pt x="3654" y="2100"/>
                  </a:lnTo>
                  <a:lnTo>
                    <a:pt x="3619" y="2179"/>
                  </a:lnTo>
                  <a:lnTo>
                    <a:pt x="3575" y="2241"/>
                  </a:lnTo>
                  <a:lnTo>
                    <a:pt x="3495" y="2258"/>
                  </a:lnTo>
                  <a:lnTo>
                    <a:pt x="3433" y="2294"/>
                  </a:lnTo>
                  <a:lnTo>
                    <a:pt x="3407" y="2355"/>
                  </a:lnTo>
                  <a:lnTo>
                    <a:pt x="3319" y="2373"/>
                  </a:lnTo>
                  <a:lnTo>
                    <a:pt x="3283" y="2417"/>
                  </a:lnTo>
                  <a:lnTo>
                    <a:pt x="3266" y="2479"/>
                  </a:lnTo>
                  <a:lnTo>
                    <a:pt x="3274" y="2558"/>
                  </a:lnTo>
                  <a:lnTo>
                    <a:pt x="3292" y="2620"/>
                  </a:lnTo>
                  <a:lnTo>
                    <a:pt x="3239" y="2664"/>
                  </a:lnTo>
                  <a:lnTo>
                    <a:pt x="3204" y="2726"/>
                  </a:lnTo>
                  <a:lnTo>
                    <a:pt x="3124" y="2797"/>
                  </a:lnTo>
                  <a:lnTo>
                    <a:pt x="3063" y="2876"/>
                  </a:lnTo>
                  <a:lnTo>
                    <a:pt x="3045" y="2929"/>
                  </a:lnTo>
                  <a:lnTo>
                    <a:pt x="3080" y="2991"/>
                  </a:lnTo>
                  <a:lnTo>
                    <a:pt x="3124" y="3000"/>
                  </a:lnTo>
                  <a:lnTo>
                    <a:pt x="3124" y="3061"/>
                  </a:lnTo>
                  <a:lnTo>
                    <a:pt x="3098" y="3105"/>
                  </a:lnTo>
                  <a:lnTo>
                    <a:pt x="3071" y="3158"/>
                  </a:lnTo>
                  <a:lnTo>
                    <a:pt x="3036" y="3211"/>
                  </a:lnTo>
                  <a:lnTo>
                    <a:pt x="3045" y="3282"/>
                  </a:lnTo>
                  <a:lnTo>
                    <a:pt x="3063" y="3352"/>
                  </a:lnTo>
                  <a:lnTo>
                    <a:pt x="2992" y="3335"/>
                  </a:lnTo>
                  <a:lnTo>
                    <a:pt x="2930" y="3352"/>
                  </a:lnTo>
                  <a:lnTo>
                    <a:pt x="2877" y="3414"/>
                  </a:lnTo>
                  <a:lnTo>
                    <a:pt x="2798" y="3388"/>
                  </a:lnTo>
                  <a:lnTo>
                    <a:pt x="2719" y="3370"/>
                  </a:lnTo>
                  <a:lnTo>
                    <a:pt x="2648" y="3397"/>
                  </a:lnTo>
                  <a:lnTo>
                    <a:pt x="2560" y="3450"/>
                  </a:lnTo>
                  <a:lnTo>
                    <a:pt x="2489" y="3476"/>
                  </a:lnTo>
                  <a:lnTo>
                    <a:pt x="2489" y="3529"/>
                  </a:lnTo>
                  <a:lnTo>
                    <a:pt x="2445" y="3591"/>
                  </a:lnTo>
                  <a:lnTo>
                    <a:pt x="2330" y="3635"/>
                  </a:lnTo>
                  <a:lnTo>
                    <a:pt x="2286" y="3697"/>
                  </a:lnTo>
                  <a:lnTo>
                    <a:pt x="2215" y="3661"/>
                  </a:lnTo>
                  <a:lnTo>
                    <a:pt x="2163" y="3511"/>
                  </a:lnTo>
                  <a:lnTo>
                    <a:pt x="2110" y="3432"/>
                  </a:lnTo>
                  <a:lnTo>
                    <a:pt x="2057" y="3458"/>
                  </a:lnTo>
                  <a:lnTo>
                    <a:pt x="1986" y="3485"/>
                  </a:lnTo>
                  <a:lnTo>
                    <a:pt x="1942" y="3432"/>
                  </a:lnTo>
                  <a:lnTo>
                    <a:pt x="1854" y="3414"/>
                  </a:lnTo>
                  <a:lnTo>
                    <a:pt x="1871" y="3485"/>
                  </a:lnTo>
                  <a:lnTo>
                    <a:pt x="1889" y="3573"/>
                  </a:lnTo>
                  <a:lnTo>
                    <a:pt x="1836" y="3635"/>
                  </a:lnTo>
                  <a:lnTo>
                    <a:pt x="1774" y="3617"/>
                  </a:lnTo>
                  <a:lnTo>
                    <a:pt x="1712" y="3626"/>
                  </a:lnTo>
                  <a:lnTo>
                    <a:pt x="1660" y="3661"/>
                  </a:lnTo>
                  <a:lnTo>
                    <a:pt x="1624" y="3688"/>
                  </a:lnTo>
                  <a:lnTo>
                    <a:pt x="1554" y="3697"/>
                  </a:lnTo>
                  <a:lnTo>
                    <a:pt x="1448" y="3697"/>
                  </a:lnTo>
                  <a:lnTo>
                    <a:pt x="1377" y="3661"/>
                  </a:lnTo>
                  <a:lnTo>
                    <a:pt x="1368" y="3617"/>
                  </a:lnTo>
                  <a:lnTo>
                    <a:pt x="1333" y="3582"/>
                  </a:lnTo>
                  <a:lnTo>
                    <a:pt x="1298" y="3520"/>
                  </a:lnTo>
                  <a:lnTo>
                    <a:pt x="1307" y="3450"/>
                  </a:lnTo>
                  <a:lnTo>
                    <a:pt x="1271" y="3397"/>
                  </a:lnTo>
                  <a:lnTo>
                    <a:pt x="1227" y="3326"/>
                  </a:lnTo>
                  <a:lnTo>
                    <a:pt x="1262" y="3238"/>
                  </a:lnTo>
                  <a:lnTo>
                    <a:pt x="1271" y="3176"/>
                  </a:lnTo>
                  <a:lnTo>
                    <a:pt x="1245" y="3123"/>
                  </a:lnTo>
                  <a:lnTo>
                    <a:pt x="1139" y="3132"/>
                  </a:lnTo>
                  <a:lnTo>
                    <a:pt x="1095" y="3061"/>
                  </a:lnTo>
                  <a:lnTo>
                    <a:pt x="1104" y="2973"/>
                  </a:lnTo>
                  <a:lnTo>
                    <a:pt x="1077" y="2920"/>
                  </a:lnTo>
                  <a:lnTo>
                    <a:pt x="971" y="2929"/>
                  </a:lnTo>
                  <a:lnTo>
                    <a:pt x="830" y="2955"/>
                  </a:lnTo>
                  <a:lnTo>
                    <a:pt x="733" y="2973"/>
                  </a:lnTo>
                  <a:lnTo>
                    <a:pt x="627" y="2982"/>
                  </a:lnTo>
                  <a:lnTo>
                    <a:pt x="548" y="2947"/>
                  </a:lnTo>
                  <a:lnTo>
                    <a:pt x="521" y="2876"/>
                  </a:lnTo>
                  <a:lnTo>
                    <a:pt x="459" y="2841"/>
                  </a:lnTo>
                  <a:lnTo>
                    <a:pt x="451" y="2779"/>
                  </a:lnTo>
                  <a:lnTo>
                    <a:pt x="451" y="2708"/>
                  </a:lnTo>
                  <a:lnTo>
                    <a:pt x="477" y="2638"/>
                  </a:lnTo>
                  <a:lnTo>
                    <a:pt x="424" y="2602"/>
                  </a:lnTo>
                  <a:lnTo>
                    <a:pt x="362" y="2550"/>
                  </a:lnTo>
                  <a:lnTo>
                    <a:pt x="336" y="2488"/>
                  </a:lnTo>
                  <a:lnTo>
                    <a:pt x="283" y="2461"/>
                  </a:lnTo>
                  <a:lnTo>
                    <a:pt x="274" y="2391"/>
                  </a:lnTo>
                  <a:lnTo>
                    <a:pt x="221" y="2338"/>
                  </a:lnTo>
                  <a:lnTo>
                    <a:pt x="221" y="2285"/>
                  </a:lnTo>
                  <a:lnTo>
                    <a:pt x="353" y="2232"/>
                  </a:lnTo>
                  <a:lnTo>
                    <a:pt x="415" y="2197"/>
                  </a:lnTo>
                  <a:lnTo>
                    <a:pt x="406" y="2126"/>
                  </a:lnTo>
                  <a:lnTo>
                    <a:pt x="398" y="2055"/>
                  </a:lnTo>
                  <a:lnTo>
                    <a:pt x="512" y="2029"/>
                  </a:lnTo>
                  <a:lnTo>
                    <a:pt x="592" y="2047"/>
                  </a:lnTo>
                  <a:lnTo>
                    <a:pt x="662" y="2064"/>
                  </a:lnTo>
                  <a:lnTo>
                    <a:pt x="733" y="2055"/>
                  </a:lnTo>
                  <a:lnTo>
                    <a:pt x="768" y="1923"/>
                  </a:lnTo>
                  <a:lnTo>
                    <a:pt x="751" y="1835"/>
                  </a:lnTo>
                  <a:lnTo>
                    <a:pt x="715" y="1764"/>
                  </a:lnTo>
                  <a:lnTo>
                    <a:pt x="645" y="1711"/>
                  </a:lnTo>
                  <a:lnTo>
                    <a:pt x="556" y="1702"/>
                  </a:lnTo>
                  <a:lnTo>
                    <a:pt x="371" y="1482"/>
                  </a:lnTo>
                  <a:lnTo>
                    <a:pt x="62" y="1252"/>
                  </a:lnTo>
                  <a:lnTo>
                    <a:pt x="0" y="1173"/>
                  </a:lnTo>
                  <a:lnTo>
                    <a:pt x="45" y="1138"/>
                  </a:lnTo>
                  <a:lnTo>
                    <a:pt x="106" y="1094"/>
                  </a:lnTo>
                  <a:lnTo>
                    <a:pt x="124" y="1014"/>
                  </a:lnTo>
                  <a:lnTo>
                    <a:pt x="133" y="953"/>
                  </a:lnTo>
                  <a:lnTo>
                    <a:pt x="212" y="927"/>
                  </a:lnTo>
                  <a:lnTo>
                    <a:pt x="248" y="970"/>
                  </a:lnTo>
                  <a:lnTo>
                    <a:pt x="239" y="1014"/>
                  </a:lnTo>
                  <a:lnTo>
                    <a:pt x="256" y="1049"/>
                  </a:lnTo>
                  <a:lnTo>
                    <a:pt x="353" y="1067"/>
                  </a:lnTo>
                  <a:lnTo>
                    <a:pt x="433" y="1041"/>
                  </a:lnTo>
                  <a:lnTo>
                    <a:pt x="459" y="953"/>
                  </a:lnTo>
                  <a:lnTo>
                    <a:pt x="442" y="848"/>
                  </a:lnTo>
                  <a:lnTo>
                    <a:pt x="442" y="777"/>
                  </a:lnTo>
                  <a:lnTo>
                    <a:pt x="406" y="706"/>
                  </a:lnTo>
                  <a:lnTo>
                    <a:pt x="415" y="627"/>
                  </a:lnTo>
                  <a:lnTo>
                    <a:pt x="433" y="539"/>
                  </a:lnTo>
                  <a:lnTo>
                    <a:pt x="353" y="450"/>
                  </a:lnTo>
                  <a:lnTo>
                    <a:pt x="283" y="415"/>
                  </a:lnTo>
                  <a:lnTo>
                    <a:pt x="203" y="345"/>
                  </a:lnTo>
                  <a:lnTo>
                    <a:pt x="248" y="292"/>
                  </a:lnTo>
                  <a:lnTo>
                    <a:pt x="318" y="274"/>
                  </a:lnTo>
                  <a:lnTo>
                    <a:pt x="433" y="256"/>
                  </a:lnTo>
                  <a:lnTo>
                    <a:pt x="486" y="265"/>
                  </a:lnTo>
                  <a:lnTo>
                    <a:pt x="503" y="212"/>
                  </a:lnTo>
                  <a:lnTo>
                    <a:pt x="556" y="168"/>
                  </a:lnTo>
                  <a:lnTo>
                    <a:pt x="636" y="115"/>
                  </a:lnTo>
                  <a:lnTo>
                    <a:pt x="698" y="71"/>
                  </a:lnTo>
                  <a:lnTo>
                    <a:pt x="759" y="36"/>
                  </a:lnTo>
                  <a:lnTo>
                    <a:pt x="812" y="0"/>
                  </a:lnTo>
                  <a:lnTo>
                    <a:pt x="856" y="80"/>
                  </a:lnTo>
                  <a:lnTo>
                    <a:pt x="883" y="159"/>
                  </a:lnTo>
                  <a:lnTo>
                    <a:pt x="936" y="221"/>
                  </a:lnTo>
                  <a:lnTo>
                    <a:pt x="1015" y="265"/>
                  </a:lnTo>
                  <a:lnTo>
                    <a:pt x="1077" y="300"/>
                  </a:lnTo>
                  <a:lnTo>
                    <a:pt x="1086" y="353"/>
                  </a:lnTo>
                  <a:lnTo>
                    <a:pt x="1077" y="450"/>
                  </a:lnTo>
                  <a:lnTo>
                    <a:pt x="1059" y="521"/>
                  </a:lnTo>
                  <a:lnTo>
                    <a:pt x="998" y="565"/>
                  </a:lnTo>
                  <a:lnTo>
                    <a:pt x="936" y="618"/>
                  </a:lnTo>
                  <a:lnTo>
                    <a:pt x="865" y="750"/>
                  </a:lnTo>
                  <a:lnTo>
                    <a:pt x="848" y="856"/>
                  </a:lnTo>
                  <a:lnTo>
                    <a:pt x="848" y="945"/>
                  </a:lnTo>
                  <a:lnTo>
                    <a:pt x="795" y="1032"/>
                  </a:lnTo>
                  <a:lnTo>
                    <a:pt x="759" y="1138"/>
                  </a:lnTo>
                  <a:lnTo>
                    <a:pt x="742" y="1244"/>
                  </a:lnTo>
                  <a:lnTo>
                    <a:pt x="768" y="1376"/>
                  </a:lnTo>
                  <a:lnTo>
                    <a:pt x="786" y="1455"/>
                  </a:lnTo>
                  <a:lnTo>
                    <a:pt x="874" y="1561"/>
                  </a:lnTo>
                  <a:lnTo>
                    <a:pt x="927" y="1650"/>
                  </a:lnTo>
                  <a:lnTo>
                    <a:pt x="1545" y="1623"/>
                  </a:lnTo>
                  <a:lnTo>
                    <a:pt x="1668" y="1420"/>
                  </a:lnTo>
                  <a:lnTo>
                    <a:pt x="1712" y="1323"/>
                  </a:lnTo>
                  <a:lnTo>
                    <a:pt x="1748" y="1208"/>
                  </a:lnTo>
                  <a:lnTo>
                    <a:pt x="1836" y="1191"/>
                  </a:lnTo>
                  <a:lnTo>
                    <a:pt x="1907" y="1226"/>
                  </a:lnTo>
                  <a:lnTo>
                    <a:pt x="1960" y="1191"/>
                  </a:lnTo>
                  <a:lnTo>
                    <a:pt x="1968" y="1111"/>
                  </a:lnTo>
                  <a:lnTo>
                    <a:pt x="2065" y="1067"/>
                  </a:lnTo>
                  <a:lnTo>
                    <a:pt x="2127" y="1005"/>
                  </a:lnTo>
                  <a:lnTo>
                    <a:pt x="2154" y="953"/>
                  </a:lnTo>
                  <a:lnTo>
                    <a:pt x="2233" y="945"/>
                  </a:lnTo>
                  <a:lnTo>
                    <a:pt x="2233" y="883"/>
                  </a:lnTo>
                  <a:lnTo>
                    <a:pt x="2242" y="839"/>
                  </a:lnTo>
                  <a:lnTo>
                    <a:pt x="2313" y="830"/>
                  </a:lnTo>
                  <a:lnTo>
                    <a:pt x="2392" y="839"/>
                  </a:lnTo>
                  <a:lnTo>
                    <a:pt x="2463" y="830"/>
                  </a:lnTo>
                  <a:lnTo>
                    <a:pt x="2524" y="803"/>
                  </a:lnTo>
                  <a:lnTo>
                    <a:pt x="2604" y="812"/>
                  </a:lnTo>
                  <a:lnTo>
                    <a:pt x="2639" y="759"/>
                  </a:lnTo>
                  <a:lnTo>
                    <a:pt x="2674" y="698"/>
                  </a:lnTo>
                  <a:lnTo>
                    <a:pt x="2727" y="662"/>
                  </a:lnTo>
                  <a:lnTo>
                    <a:pt x="2842" y="750"/>
                  </a:lnTo>
                  <a:lnTo>
                    <a:pt x="2930" y="795"/>
                  </a:lnTo>
                  <a:lnTo>
                    <a:pt x="3010" y="856"/>
                  </a:lnTo>
                  <a:lnTo>
                    <a:pt x="3071" y="927"/>
                  </a:lnTo>
                  <a:lnTo>
                    <a:pt x="3089" y="997"/>
                  </a:lnTo>
                  <a:lnTo>
                    <a:pt x="3080" y="1085"/>
                  </a:lnTo>
                  <a:lnTo>
                    <a:pt x="3124" y="1120"/>
                  </a:lnTo>
                  <a:lnTo>
                    <a:pt x="3177" y="1164"/>
                  </a:lnTo>
                  <a:lnTo>
                    <a:pt x="3142" y="1235"/>
                  </a:lnTo>
                  <a:lnTo>
                    <a:pt x="3054" y="1261"/>
                  </a:lnTo>
                  <a:lnTo>
                    <a:pt x="3054" y="1323"/>
                  </a:lnTo>
                  <a:lnTo>
                    <a:pt x="3036" y="1376"/>
                  </a:lnTo>
                  <a:lnTo>
                    <a:pt x="3027" y="1447"/>
                  </a:lnTo>
                  <a:lnTo>
                    <a:pt x="3054" y="1508"/>
                  </a:lnTo>
                  <a:lnTo>
                    <a:pt x="3089" y="1544"/>
                  </a:lnTo>
                  <a:lnTo>
                    <a:pt x="3151" y="1588"/>
                  </a:lnTo>
                  <a:lnTo>
                    <a:pt x="3204" y="1552"/>
                  </a:lnTo>
                  <a:lnTo>
                    <a:pt x="3230" y="1482"/>
                  </a:lnTo>
                  <a:lnTo>
                    <a:pt x="3257" y="1429"/>
                  </a:lnTo>
                  <a:lnTo>
                    <a:pt x="3319" y="1499"/>
                  </a:lnTo>
                  <a:lnTo>
                    <a:pt x="3310" y="1544"/>
                  </a:lnTo>
                  <a:lnTo>
                    <a:pt x="3248" y="1605"/>
                  </a:lnTo>
                  <a:lnTo>
                    <a:pt x="3283" y="1667"/>
                  </a:lnTo>
                  <a:lnTo>
                    <a:pt x="3257" y="1720"/>
                  </a:lnTo>
                  <a:lnTo>
                    <a:pt x="3274" y="1791"/>
                  </a:lnTo>
                  <a:lnTo>
                    <a:pt x="3310" y="1844"/>
                  </a:lnTo>
                  <a:lnTo>
                    <a:pt x="3310" y="1923"/>
                  </a:lnTo>
                  <a:lnTo>
                    <a:pt x="3372" y="1950"/>
                  </a:lnTo>
                  <a:lnTo>
                    <a:pt x="3451" y="1950"/>
                  </a:lnTo>
                  <a:lnTo>
                    <a:pt x="3751" y="1694"/>
                  </a:lnTo>
                  <a:lnTo>
                    <a:pt x="3804" y="1614"/>
                  </a:lnTo>
                  <a:lnTo>
                    <a:pt x="3822" y="1694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4" name="Freeform 3">
              <a:extLst>
                <a:ext uri="{FF2B5EF4-FFF2-40B4-BE49-F238E27FC236}">
                  <a16:creationId xmlns:a16="http://schemas.microsoft.com/office/drawing/2014/main" id="{A1EC4BBE-79C8-F24E-BC64-60C4ABE8B6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77937" y="3082925"/>
              <a:ext cx="215900" cy="260350"/>
            </a:xfrm>
            <a:custGeom>
              <a:avLst/>
              <a:gdLst>
                <a:gd name="T0" fmla="*/ 547 w 601"/>
                <a:gd name="T1" fmla="*/ 0 h 724"/>
                <a:gd name="T2" fmla="*/ 467 w 601"/>
                <a:gd name="T3" fmla="*/ 44 h 724"/>
                <a:gd name="T4" fmla="*/ 397 w 601"/>
                <a:gd name="T5" fmla="*/ 26 h 724"/>
                <a:gd name="T6" fmla="*/ 317 w 601"/>
                <a:gd name="T7" fmla="*/ 9 h 724"/>
                <a:gd name="T8" fmla="*/ 229 w 601"/>
                <a:gd name="T9" fmla="*/ 18 h 724"/>
                <a:gd name="T10" fmla="*/ 158 w 601"/>
                <a:gd name="T11" fmla="*/ 26 h 724"/>
                <a:gd name="T12" fmla="*/ 176 w 601"/>
                <a:gd name="T13" fmla="*/ 62 h 724"/>
                <a:gd name="T14" fmla="*/ 88 w 601"/>
                <a:gd name="T15" fmla="*/ 97 h 724"/>
                <a:gd name="T16" fmla="*/ 35 w 601"/>
                <a:gd name="T17" fmla="*/ 106 h 724"/>
                <a:gd name="T18" fmla="*/ 0 w 601"/>
                <a:gd name="T19" fmla="*/ 150 h 724"/>
                <a:gd name="T20" fmla="*/ 17 w 601"/>
                <a:gd name="T21" fmla="*/ 220 h 724"/>
                <a:gd name="T22" fmla="*/ 26 w 601"/>
                <a:gd name="T23" fmla="*/ 291 h 724"/>
                <a:gd name="T24" fmla="*/ 61 w 601"/>
                <a:gd name="T25" fmla="*/ 344 h 724"/>
                <a:gd name="T26" fmla="*/ 105 w 601"/>
                <a:gd name="T27" fmla="*/ 397 h 724"/>
                <a:gd name="T28" fmla="*/ 88 w 601"/>
                <a:gd name="T29" fmla="*/ 468 h 724"/>
                <a:gd name="T30" fmla="*/ 114 w 601"/>
                <a:gd name="T31" fmla="*/ 565 h 724"/>
                <a:gd name="T32" fmla="*/ 114 w 601"/>
                <a:gd name="T33" fmla="*/ 644 h 724"/>
                <a:gd name="T34" fmla="*/ 150 w 601"/>
                <a:gd name="T35" fmla="*/ 706 h 724"/>
                <a:gd name="T36" fmla="*/ 211 w 601"/>
                <a:gd name="T37" fmla="*/ 723 h 724"/>
                <a:gd name="T38" fmla="*/ 220 w 601"/>
                <a:gd name="T39" fmla="*/ 653 h 724"/>
                <a:gd name="T40" fmla="*/ 247 w 601"/>
                <a:gd name="T41" fmla="*/ 591 h 724"/>
                <a:gd name="T42" fmla="*/ 300 w 601"/>
                <a:gd name="T43" fmla="*/ 494 h 724"/>
                <a:gd name="T44" fmla="*/ 353 w 601"/>
                <a:gd name="T45" fmla="*/ 397 h 724"/>
                <a:gd name="T46" fmla="*/ 344 w 601"/>
                <a:gd name="T47" fmla="*/ 335 h 724"/>
                <a:gd name="T48" fmla="*/ 361 w 601"/>
                <a:gd name="T49" fmla="*/ 265 h 724"/>
                <a:gd name="T50" fmla="*/ 423 w 601"/>
                <a:gd name="T51" fmla="*/ 203 h 724"/>
                <a:gd name="T52" fmla="*/ 494 w 601"/>
                <a:gd name="T53" fmla="*/ 132 h 724"/>
                <a:gd name="T54" fmla="*/ 564 w 601"/>
                <a:gd name="T55" fmla="*/ 97 h 724"/>
                <a:gd name="T56" fmla="*/ 600 w 601"/>
                <a:gd name="T57" fmla="*/ 44 h 724"/>
                <a:gd name="T58" fmla="*/ 547 w 601"/>
                <a:gd name="T59" fmla="*/ 0 h 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01" h="724">
                  <a:moveTo>
                    <a:pt x="547" y="0"/>
                  </a:moveTo>
                  <a:lnTo>
                    <a:pt x="467" y="44"/>
                  </a:lnTo>
                  <a:lnTo>
                    <a:pt x="397" y="26"/>
                  </a:lnTo>
                  <a:lnTo>
                    <a:pt x="317" y="9"/>
                  </a:lnTo>
                  <a:lnTo>
                    <a:pt x="229" y="18"/>
                  </a:lnTo>
                  <a:lnTo>
                    <a:pt x="158" y="26"/>
                  </a:lnTo>
                  <a:lnTo>
                    <a:pt x="176" y="62"/>
                  </a:lnTo>
                  <a:lnTo>
                    <a:pt x="88" y="97"/>
                  </a:lnTo>
                  <a:lnTo>
                    <a:pt x="35" y="106"/>
                  </a:lnTo>
                  <a:lnTo>
                    <a:pt x="0" y="150"/>
                  </a:lnTo>
                  <a:lnTo>
                    <a:pt x="17" y="220"/>
                  </a:lnTo>
                  <a:lnTo>
                    <a:pt x="26" y="291"/>
                  </a:lnTo>
                  <a:lnTo>
                    <a:pt x="61" y="344"/>
                  </a:lnTo>
                  <a:lnTo>
                    <a:pt x="105" y="397"/>
                  </a:lnTo>
                  <a:lnTo>
                    <a:pt x="88" y="468"/>
                  </a:lnTo>
                  <a:lnTo>
                    <a:pt x="114" y="565"/>
                  </a:lnTo>
                  <a:lnTo>
                    <a:pt x="114" y="644"/>
                  </a:lnTo>
                  <a:lnTo>
                    <a:pt x="150" y="706"/>
                  </a:lnTo>
                  <a:lnTo>
                    <a:pt x="211" y="723"/>
                  </a:lnTo>
                  <a:lnTo>
                    <a:pt x="220" y="653"/>
                  </a:lnTo>
                  <a:lnTo>
                    <a:pt x="247" y="591"/>
                  </a:lnTo>
                  <a:lnTo>
                    <a:pt x="300" y="494"/>
                  </a:lnTo>
                  <a:lnTo>
                    <a:pt x="353" y="397"/>
                  </a:lnTo>
                  <a:lnTo>
                    <a:pt x="344" y="335"/>
                  </a:lnTo>
                  <a:lnTo>
                    <a:pt x="361" y="265"/>
                  </a:lnTo>
                  <a:lnTo>
                    <a:pt x="423" y="203"/>
                  </a:lnTo>
                  <a:lnTo>
                    <a:pt x="494" y="132"/>
                  </a:lnTo>
                  <a:lnTo>
                    <a:pt x="564" y="97"/>
                  </a:lnTo>
                  <a:lnTo>
                    <a:pt x="600" y="44"/>
                  </a:lnTo>
                  <a:lnTo>
                    <a:pt x="547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5" name="Freeform 4">
              <a:extLst>
                <a:ext uri="{FF2B5EF4-FFF2-40B4-BE49-F238E27FC236}">
                  <a16:creationId xmlns:a16="http://schemas.microsoft.com/office/drawing/2014/main" id="{E6FBA6F2-CE7B-4F46-9A80-39935D0537B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16087" y="2625725"/>
              <a:ext cx="766763" cy="868362"/>
            </a:xfrm>
            <a:custGeom>
              <a:avLst/>
              <a:gdLst>
                <a:gd name="T0" fmla="*/ 2004 w 2128"/>
                <a:gd name="T1" fmla="*/ 1739 h 2410"/>
                <a:gd name="T2" fmla="*/ 1854 w 2128"/>
                <a:gd name="T3" fmla="*/ 1659 h 2410"/>
                <a:gd name="T4" fmla="*/ 1721 w 2128"/>
                <a:gd name="T5" fmla="*/ 1686 h 2410"/>
                <a:gd name="T6" fmla="*/ 1589 w 2128"/>
                <a:gd name="T7" fmla="*/ 1712 h 2410"/>
                <a:gd name="T8" fmla="*/ 1509 w 2128"/>
                <a:gd name="T9" fmla="*/ 1518 h 2410"/>
                <a:gd name="T10" fmla="*/ 1351 w 2128"/>
                <a:gd name="T11" fmla="*/ 1447 h 2410"/>
                <a:gd name="T12" fmla="*/ 1245 w 2128"/>
                <a:gd name="T13" fmla="*/ 1580 h 2410"/>
                <a:gd name="T14" fmla="*/ 1333 w 2128"/>
                <a:gd name="T15" fmla="*/ 1747 h 2410"/>
                <a:gd name="T16" fmla="*/ 1236 w 2128"/>
                <a:gd name="T17" fmla="*/ 1827 h 2410"/>
                <a:gd name="T18" fmla="*/ 1112 w 2128"/>
                <a:gd name="T19" fmla="*/ 1906 h 2410"/>
                <a:gd name="T20" fmla="*/ 962 w 2128"/>
                <a:gd name="T21" fmla="*/ 1968 h 2410"/>
                <a:gd name="T22" fmla="*/ 795 w 2128"/>
                <a:gd name="T23" fmla="*/ 2012 h 2410"/>
                <a:gd name="T24" fmla="*/ 618 w 2128"/>
                <a:gd name="T25" fmla="*/ 2277 h 2410"/>
                <a:gd name="T26" fmla="*/ 521 w 2128"/>
                <a:gd name="T27" fmla="*/ 2391 h 2410"/>
                <a:gd name="T28" fmla="*/ 468 w 2128"/>
                <a:gd name="T29" fmla="*/ 2356 h 2410"/>
                <a:gd name="T30" fmla="*/ 389 w 2128"/>
                <a:gd name="T31" fmla="*/ 2241 h 2410"/>
                <a:gd name="T32" fmla="*/ 406 w 2128"/>
                <a:gd name="T33" fmla="*/ 2065 h 2410"/>
                <a:gd name="T34" fmla="*/ 442 w 2128"/>
                <a:gd name="T35" fmla="*/ 1933 h 2410"/>
                <a:gd name="T36" fmla="*/ 406 w 2128"/>
                <a:gd name="T37" fmla="*/ 1800 h 2410"/>
                <a:gd name="T38" fmla="*/ 300 w 2128"/>
                <a:gd name="T39" fmla="*/ 1774 h 2410"/>
                <a:gd name="T40" fmla="*/ 168 w 2128"/>
                <a:gd name="T41" fmla="*/ 1800 h 2410"/>
                <a:gd name="T42" fmla="*/ 53 w 2128"/>
                <a:gd name="T43" fmla="*/ 1730 h 2410"/>
                <a:gd name="T44" fmla="*/ 27 w 2128"/>
                <a:gd name="T45" fmla="*/ 1553 h 2410"/>
                <a:gd name="T46" fmla="*/ 36 w 2128"/>
                <a:gd name="T47" fmla="*/ 1421 h 2410"/>
                <a:gd name="T48" fmla="*/ 36 w 2128"/>
                <a:gd name="T49" fmla="*/ 1262 h 2410"/>
                <a:gd name="T50" fmla="*/ 80 w 2128"/>
                <a:gd name="T51" fmla="*/ 1112 h 2410"/>
                <a:gd name="T52" fmla="*/ 80 w 2128"/>
                <a:gd name="T53" fmla="*/ 989 h 2410"/>
                <a:gd name="T54" fmla="*/ 106 w 2128"/>
                <a:gd name="T55" fmla="*/ 874 h 2410"/>
                <a:gd name="T56" fmla="*/ 115 w 2128"/>
                <a:gd name="T57" fmla="*/ 777 h 2410"/>
                <a:gd name="T58" fmla="*/ 106 w 2128"/>
                <a:gd name="T59" fmla="*/ 636 h 2410"/>
                <a:gd name="T60" fmla="*/ 115 w 2128"/>
                <a:gd name="T61" fmla="*/ 574 h 2410"/>
                <a:gd name="T62" fmla="*/ 177 w 2128"/>
                <a:gd name="T63" fmla="*/ 397 h 2410"/>
                <a:gd name="T64" fmla="*/ 203 w 2128"/>
                <a:gd name="T65" fmla="*/ 238 h 2410"/>
                <a:gd name="T66" fmla="*/ 239 w 2128"/>
                <a:gd name="T67" fmla="*/ 88 h 2410"/>
                <a:gd name="T68" fmla="*/ 362 w 2128"/>
                <a:gd name="T69" fmla="*/ 44 h 2410"/>
                <a:gd name="T70" fmla="*/ 477 w 2128"/>
                <a:gd name="T71" fmla="*/ 62 h 2410"/>
                <a:gd name="T72" fmla="*/ 556 w 2128"/>
                <a:gd name="T73" fmla="*/ 0 h 2410"/>
                <a:gd name="T74" fmla="*/ 627 w 2128"/>
                <a:gd name="T75" fmla="*/ 150 h 2410"/>
                <a:gd name="T76" fmla="*/ 627 w 2128"/>
                <a:gd name="T77" fmla="*/ 274 h 2410"/>
                <a:gd name="T78" fmla="*/ 689 w 2128"/>
                <a:gd name="T79" fmla="*/ 371 h 2410"/>
                <a:gd name="T80" fmla="*/ 848 w 2128"/>
                <a:gd name="T81" fmla="*/ 397 h 2410"/>
                <a:gd name="T82" fmla="*/ 936 w 2128"/>
                <a:gd name="T83" fmla="*/ 486 h 2410"/>
                <a:gd name="T84" fmla="*/ 1086 w 2128"/>
                <a:gd name="T85" fmla="*/ 388 h 2410"/>
                <a:gd name="T86" fmla="*/ 1156 w 2128"/>
                <a:gd name="T87" fmla="*/ 309 h 2410"/>
                <a:gd name="T88" fmla="*/ 1227 w 2128"/>
                <a:gd name="T89" fmla="*/ 327 h 2410"/>
                <a:gd name="T90" fmla="*/ 1412 w 2128"/>
                <a:gd name="T91" fmla="*/ 388 h 2410"/>
                <a:gd name="T92" fmla="*/ 1439 w 2128"/>
                <a:gd name="T93" fmla="*/ 521 h 2410"/>
                <a:gd name="T94" fmla="*/ 1554 w 2128"/>
                <a:gd name="T95" fmla="*/ 600 h 2410"/>
                <a:gd name="T96" fmla="*/ 1607 w 2128"/>
                <a:gd name="T97" fmla="*/ 768 h 2410"/>
                <a:gd name="T98" fmla="*/ 1589 w 2128"/>
                <a:gd name="T99" fmla="*/ 883 h 2410"/>
                <a:gd name="T100" fmla="*/ 1598 w 2128"/>
                <a:gd name="T101" fmla="*/ 997 h 2410"/>
                <a:gd name="T102" fmla="*/ 1739 w 2128"/>
                <a:gd name="T103" fmla="*/ 1041 h 2410"/>
                <a:gd name="T104" fmla="*/ 1809 w 2128"/>
                <a:gd name="T105" fmla="*/ 1121 h 2410"/>
                <a:gd name="T106" fmla="*/ 1907 w 2128"/>
                <a:gd name="T107" fmla="*/ 1165 h 2410"/>
                <a:gd name="T108" fmla="*/ 2074 w 2128"/>
                <a:gd name="T109" fmla="*/ 1244 h 2410"/>
                <a:gd name="T110" fmla="*/ 2074 w 2128"/>
                <a:gd name="T111" fmla="*/ 1765 h 2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2128" h="2410">
                  <a:moveTo>
                    <a:pt x="2074" y="1765"/>
                  </a:moveTo>
                  <a:lnTo>
                    <a:pt x="2004" y="1739"/>
                  </a:lnTo>
                  <a:lnTo>
                    <a:pt x="1942" y="1694"/>
                  </a:lnTo>
                  <a:lnTo>
                    <a:pt x="1854" y="1659"/>
                  </a:lnTo>
                  <a:lnTo>
                    <a:pt x="1774" y="1641"/>
                  </a:lnTo>
                  <a:lnTo>
                    <a:pt x="1721" y="1686"/>
                  </a:lnTo>
                  <a:lnTo>
                    <a:pt x="1659" y="1712"/>
                  </a:lnTo>
                  <a:lnTo>
                    <a:pt x="1589" y="1712"/>
                  </a:lnTo>
                  <a:lnTo>
                    <a:pt x="1536" y="1624"/>
                  </a:lnTo>
                  <a:lnTo>
                    <a:pt x="1509" y="1518"/>
                  </a:lnTo>
                  <a:lnTo>
                    <a:pt x="1430" y="1456"/>
                  </a:lnTo>
                  <a:lnTo>
                    <a:pt x="1351" y="1447"/>
                  </a:lnTo>
                  <a:lnTo>
                    <a:pt x="1289" y="1500"/>
                  </a:lnTo>
                  <a:lnTo>
                    <a:pt x="1245" y="1580"/>
                  </a:lnTo>
                  <a:lnTo>
                    <a:pt x="1280" y="1659"/>
                  </a:lnTo>
                  <a:lnTo>
                    <a:pt x="1333" y="1747"/>
                  </a:lnTo>
                  <a:lnTo>
                    <a:pt x="1298" y="1791"/>
                  </a:lnTo>
                  <a:lnTo>
                    <a:pt x="1236" y="1827"/>
                  </a:lnTo>
                  <a:lnTo>
                    <a:pt x="1192" y="1871"/>
                  </a:lnTo>
                  <a:lnTo>
                    <a:pt x="1112" y="1906"/>
                  </a:lnTo>
                  <a:lnTo>
                    <a:pt x="1015" y="1906"/>
                  </a:lnTo>
                  <a:lnTo>
                    <a:pt x="962" y="1968"/>
                  </a:lnTo>
                  <a:lnTo>
                    <a:pt x="874" y="2003"/>
                  </a:lnTo>
                  <a:lnTo>
                    <a:pt x="795" y="2012"/>
                  </a:lnTo>
                  <a:lnTo>
                    <a:pt x="680" y="2162"/>
                  </a:lnTo>
                  <a:lnTo>
                    <a:pt x="618" y="2277"/>
                  </a:lnTo>
                  <a:lnTo>
                    <a:pt x="574" y="2339"/>
                  </a:lnTo>
                  <a:lnTo>
                    <a:pt x="521" y="2391"/>
                  </a:lnTo>
                  <a:lnTo>
                    <a:pt x="477" y="2409"/>
                  </a:lnTo>
                  <a:lnTo>
                    <a:pt x="468" y="2356"/>
                  </a:lnTo>
                  <a:lnTo>
                    <a:pt x="450" y="2277"/>
                  </a:lnTo>
                  <a:lnTo>
                    <a:pt x="389" y="2241"/>
                  </a:lnTo>
                  <a:lnTo>
                    <a:pt x="442" y="2127"/>
                  </a:lnTo>
                  <a:lnTo>
                    <a:pt x="406" y="2065"/>
                  </a:lnTo>
                  <a:lnTo>
                    <a:pt x="389" y="1986"/>
                  </a:lnTo>
                  <a:lnTo>
                    <a:pt x="442" y="1933"/>
                  </a:lnTo>
                  <a:lnTo>
                    <a:pt x="442" y="1853"/>
                  </a:lnTo>
                  <a:lnTo>
                    <a:pt x="406" y="1800"/>
                  </a:lnTo>
                  <a:lnTo>
                    <a:pt x="353" y="1747"/>
                  </a:lnTo>
                  <a:lnTo>
                    <a:pt x="300" y="1774"/>
                  </a:lnTo>
                  <a:lnTo>
                    <a:pt x="239" y="1809"/>
                  </a:lnTo>
                  <a:lnTo>
                    <a:pt x="168" y="1800"/>
                  </a:lnTo>
                  <a:lnTo>
                    <a:pt x="124" y="1747"/>
                  </a:lnTo>
                  <a:lnTo>
                    <a:pt x="53" y="1730"/>
                  </a:lnTo>
                  <a:lnTo>
                    <a:pt x="0" y="1624"/>
                  </a:lnTo>
                  <a:lnTo>
                    <a:pt x="27" y="1553"/>
                  </a:lnTo>
                  <a:lnTo>
                    <a:pt x="45" y="1456"/>
                  </a:lnTo>
                  <a:lnTo>
                    <a:pt x="36" y="1421"/>
                  </a:lnTo>
                  <a:lnTo>
                    <a:pt x="36" y="1341"/>
                  </a:lnTo>
                  <a:lnTo>
                    <a:pt x="36" y="1262"/>
                  </a:lnTo>
                  <a:lnTo>
                    <a:pt x="53" y="1191"/>
                  </a:lnTo>
                  <a:lnTo>
                    <a:pt x="80" y="1112"/>
                  </a:lnTo>
                  <a:lnTo>
                    <a:pt x="62" y="1050"/>
                  </a:lnTo>
                  <a:lnTo>
                    <a:pt x="80" y="989"/>
                  </a:lnTo>
                  <a:lnTo>
                    <a:pt x="124" y="944"/>
                  </a:lnTo>
                  <a:lnTo>
                    <a:pt x="106" y="874"/>
                  </a:lnTo>
                  <a:lnTo>
                    <a:pt x="142" y="830"/>
                  </a:lnTo>
                  <a:lnTo>
                    <a:pt x="115" y="777"/>
                  </a:lnTo>
                  <a:lnTo>
                    <a:pt x="106" y="715"/>
                  </a:lnTo>
                  <a:lnTo>
                    <a:pt x="106" y="636"/>
                  </a:lnTo>
                  <a:lnTo>
                    <a:pt x="80" y="591"/>
                  </a:lnTo>
                  <a:lnTo>
                    <a:pt x="115" y="574"/>
                  </a:lnTo>
                  <a:lnTo>
                    <a:pt x="177" y="486"/>
                  </a:lnTo>
                  <a:lnTo>
                    <a:pt x="177" y="397"/>
                  </a:lnTo>
                  <a:lnTo>
                    <a:pt x="212" y="336"/>
                  </a:lnTo>
                  <a:lnTo>
                    <a:pt x="203" y="238"/>
                  </a:lnTo>
                  <a:lnTo>
                    <a:pt x="212" y="168"/>
                  </a:lnTo>
                  <a:lnTo>
                    <a:pt x="239" y="88"/>
                  </a:lnTo>
                  <a:lnTo>
                    <a:pt x="300" y="71"/>
                  </a:lnTo>
                  <a:lnTo>
                    <a:pt x="362" y="44"/>
                  </a:lnTo>
                  <a:lnTo>
                    <a:pt x="415" y="80"/>
                  </a:lnTo>
                  <a:lnTo>
                    <a:pt x="477" y="62"/>
                  </a:lnTo>
                  <a:lnTo>
                    <a:pt x="521" y="18"/>
                  </a:lnTo>
                  <a:lnTo>
                    <a:pt x="556" y="0"/>
                  </a:lnTo>
                  <a:lnTo>
                    <a:pt x="592" y="53"/>
                  </a:lnTo>
                  <a:lnTo>
                    <a:pt x="627" y="150"/>
                  </a:lnTo>
                  <a:lnTo>
                    <a:pt x="583" y="203"/>
                  </a:lnTo>
                  <a:lnTo>
                    <a:pt x="627" y="274"/>
                  </a:lnTo>
                  <a:lnTo>
                    <a:pt x="671" y="327"/>
                  </a:lnTo>
                  <a:lnTo>
                    <a:pt x="689" y="371"/>
                  </a:lnTo>
                  <a:lnTo>
                    <a:pt x="751" y="371"/>
                  </a:lnTo>
                  <a:lnTo>
                    <a:pt x="848" y="397"/>
                  </a:lnTo>
                  <a:lnTo>
                    <a:pt x="865" y="450"/>
                  </a:lnTo>
                  <a:lnTo>
                    <a:pt x="936" y="486"/>
                  </a:lnTo>
                  <a:lnTo>
                    <a:pt x="1015" y="450"/>
                  </a:lnTo>
                  <a:lnTo>
                    <a:pt x="1086" y="388"/>
                  </a:lnTo>
                  <a:lnTo>
                    <a:pt x="1104" y="327"/>
                  </a:lnTo>
                  <a:lnTo>
                    <a:pt x="1156" y="309"/>
                  </a:lnTo>
                  <a:lnTo>
                    <a:pt x="1192" y="265"/>
                  </a:lnTo>
                  <a:lnTo>
                    <a:pt x="1227" y="327"/>
                  </a:lnTo>
                  <a:lnTo>
                    <a:pt x="1289" y="371"/>
                  </a:lnTo>
                  <a:lnTo>
                    <a:pt x="1412" y="388"/>
                  </a:lnTo>
                  <a:lnTo>
                    <a:pt x="1439" y="450"/>
                  </a:lnTo>
                  <a:lnTo>
                    <a:pt x="1439" y="521"/>
                  </a:lnTo>
                  <a:lnTo>
                    <a:pt x="1483" y="565"/>
                  </a:lnTo>
                  <a:lnTo>
                    <a:pt x="1554" y="600"/>
                  </a:lnTo>
                  <a:lnTo>
                    <a:pt x="1562" y="680"/>
                  </a:lnTo>
                  <a:lnTo>
                    <a:pt x="1607" y="768"/>
                  </a:lnTo>
                  <a:lnTo>
                    <a:pt x="1624" y="830"/>
                  </a:lnTo>
                  <a:lnTo>
                    <a:pt x="1589" y="883"/>
                  </a:lnTo>
                  <a:lnTo>
                    <a:pt x="1545" y="962"/>
                  </a:lnTo>
                  <a:lnTo>
                    <a:pt x="1598" y="997"/>
                  </a:lnTo>
                  <a:lnTo>
                    <a:pt x="1695" y="989"/>
                  </a:lnTo>
                  <a:lnTo>
                    <a:pt x="1739" y="1041"/>
                  </a:lnTo>
                  <a:lnTo>
                    <a:pt x="1739" y="1112"/>
                  </a:lnTo>
                  <a:lnTo>
                    <a:pt x="1809" y="1121"/>
                  </a:lnTo>
                  <a:lnTo>
                    <a:pt x="1836" y="1174"/>
                  </a:lnTo>
                  <a:lnTo>
                    <a:pt x="1907" y="1165"/>
                  </a:lnTo>
                  <a:lnTo>
                    <a:pt x="1960" y="1236"/>
                  </a:lnTo>
                  <a:lnTo>
                    <a:pt x="2074" y="1244"/>
                  </a:lnTo>
                  <a:lnTo>
                    <a:pt x="2127" y="1174"/>
                  </a:lnTo>
                  <a:lnTo>
                    <a:pt x="2074" y="1765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6" name="Freeform 5">
              <a:extLst>
                <a:ext uri="{FF2B5EF4-FFF2-40B4-BE49-F238E27FC236}">
                  <a16:creationId xmlns:a16="http://schemas.microsoft.com/office/drawing/2014/main" id="{09F31794-CA9C-B647-B653-51AB8768D4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41612" y="2070100"/>
              <a:ext cx="1271588" cy="428625"/>
            </a:xfrm>
            <a:custGeom>
              <a:avLst/>
              <a:gdLst>
                <a:gd name="T0" fmla="*/ 17 w 3531"/>
                <a:gd name="T1" fmla="*/ 944 h 1192"/>
                <a:gd name="T2" fmla="*/ 194 w 3531"/>
                <a:gd name="T3" fmla="*/ 803 h 1192"/>
                <a:gd name="T4" fmla="*/ 326 w 3531"/>
                <a:gd name="T5" fmla="*/ 662 h 1192"/>
                <a:gd name="T6" fmla="*/ 520 w 3531"/>
                <a:gd name="T7" fmla="*/ 115 h 1192"/>
                <a:gd name="T8" fmla="*/ 679 w 3531"/>
                <a:gd name="T9" fmla="*/ 80 h 1192"/>
                <a:gd name="T10" fmla="*/ 821 w 3531"/>
                <a:gd name="T11" fmla="*/ 106 h 1192"/>
                <a:gd name="T12" fmla="*/ 962 w 3531"/>
                <a:gd name="T13" fmla="*/ 115 h 1192"/>
                <a:gd name="T14" fmla="*/ 1165 w 3531"/>
                <a:gd name="T15" fmla="*/ 106 h 1192"/>
                <a:gd name="T16" fmla="*/ 1306 w 3531"/>
                <a:gd name="T17" fmla="*/ 97 h 1192"/>
                <a:gd name="T18" fmla="*/ 1474 w 3531"/>
                <a:gd name="T19" fmla="*/ 97 h 1192"/>
                <a:gd name="T20" fmla="*/ 1615 w 3531"/>
                <a:gd name="T21" fmla="*/ 150 h 1192"/>
                <a:gd name="T22" fmla="*/ 1738 w 3531"/>
                <a:gd name="T23" fmla="*/ 97 h 1192"/>
                <a:gd name="T24" fmla="*/ 1853 w 3531"/>
                <a:gd name="T25" fmla="*/ 44 h 1192"/>
                <a:gd name="T26" fmla="*/ 1994 w 3531"/>
                <a:gd name="T27" fmla="*/ 71 h 1192"/>
                <a:gd name="T28" fmla="*/ 2082 w 3531"/>
                <a:gd name="T29" fmla="*/ 44 h 1192"/>
                <a:gd name="T30" fmla="*/ 2215 w 3531"/>
                <a:gd name="T31" fmla="*/ 80 h 1192"/>
                <a:gd name="T32" fmla="*/ 2374 w 3531"/>
                <a:gd name="T33" fmla="*/ 115 h 1192"/>
                <a:gd name="T34" fmla="*/ 2515 w 3531"/>
                <a:gd name="T35" fmla="*/ 159 h 1192"/>
                <a:gd name="T36" fmla="*/ 2691 w 3531"/>
                <a:gd name="T37" fmla="*/ 124 h 1192"/>
                <a:gd name="T38" fmla="*/ 3494 w 3531"/>
                <a:gd name="T39" fmla="*/ 1112 h 1192"/>
                <a:gd name="T40" fmla="*/ 3389 w 3531"/>
                <a:gd name="T41" fmla="*/ 1156 h 1192"/>
                <a:gd name="T42" fmla="*/ 3177 w 3531"/>
                <a:gd name="T43" fmla="*/ 1156 h 1192"/>
                <a:gd name="T44" fmla="*/ 3009 w 3531"/>
                <a:gd name="T45" fmla="*/ 1121 h 1192"/>
                <a:gd name="T46" fmla="*/ 2912 w 3531"/>
                <a:gd name="T47" fmla="*/ 1041 h 1192"/>
                <a:gd name="T48" fmla="*/ 2806 w 3531"/>
                <a:gd name="T49" fmla="*/ 988 h 1192"/>
                <a:gd name="T50" fmla="*/ 2638 w 3531"/>
                <a:gd name="T51" fmla="*/ 891 h 1192"/>
                <a:gd name="T52" fmla="*/ 2418 w 3531"/>
                <a:gd name="T53" fmla="*/ 856 h 1192"/>
                <a:gd name="T54" fmla="*/ 2232 w 3531"/>
                <a:gd name="T55" fmla="*/ 971 h 1192"/>
                <a:gd name="T56" fmla="*/ 2065 w 3531"/>
                <a:gd name="T57" fmla="*/ 980 h 1192"/>
                <a:gd name="T58" fmla="*/ 1809 w 3531"/>
                <a:gd name="T59" fmla="*/ 971 h 1192"/>
                <a:gd name="T60" fmla="*/ 1615 w 3531"/>
                <a:gd name="T61" fmla="*/ 935 h 1192"/>
                <a:gd name="T62" fmla="*/ 1429 w 3531"/>
                <a:gd name="T63" fmla="*/ 909 h 1192"/>
                <a:gd name="T64" fmla="*/ 1262 w 3531"/>
                <a:gd name="T65" fmla="*/ 988 h 1192"/>
                <a:gd name="T66" fmla="*/ 1112 w 3531"/>
                <a:gd name="T67" fmla="*/ 1024 h 1192"/>
                <a:gd name="T68" fmla="*/ 935 w 3531"/>
                <a:gd name="T69" fmla="*/ 997 h 1192"/>
                <a:gd name="T70" fmla="*/ 759 w 3531"/>
                <a:gd name="T71" fmla="*/ 1032 h 1192"/>
                <a:gd name="T72" fmla="*/ 653 w 3531"/>
                <a:gd name="T73" fmla="*/ 1077 h 1192"/>
                <a:gd name="T74" fmla="*/ 468 w 3531"/>
                <a:gd name="T75" fmla="*/ 1103 h 1192"/>
                <a:gd name="T76" fmla="*/ 300 w 3531"/>
                <a:gd name="T77" fmla="*/ 1191 h 1192"/>
                <a:gd name="T78" fmla="*/ 203 w 3531"/>
                <a:gd name="T79" fmla="*/ 1156 h 1192"/>
                <a:gd name="T80" fmla="*/ 150 w 3531"/>
                <a:gd name="T81" fmla="*/ 1041 h 1192"/>
                <a:gd name="T82" fmla="*/ 0 w 3531"/>
                <a:gd name="T83" fmla="*/ 1032 h 1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3531" h="1192">
                  <a:moveTo>
                    <a:pt x="0" y="1032"/>
                  </a:moveTo>
                  <a:lnTo>
                    <a:pt x="17" y="944"/>
                  </a:lnTo>
                  <a:lnTo>
                    <a:pt x="88" y="874"/>
                  </a:lnTo>
                  <a:lnTo>
                    <a:pt x="194" y="803"/>
                  </a:lnTo>
                  <a:lnTo>
                    <a:pt x="282" y="741"/>
                  </a:lnTo>
                  <a:lnTo>
                    <a:pt x="326" y="662"/>
                  </a:lnTo>
                  <a:lnTo>
                    <a:pt x="318" y="574"/>
                  </a:lnTo>
                  <a:lnTo>
                    <a:pt x="520" y="115"/>
                  </a:lnTo>
                  <a:lnTo>
                    <a:pt x="635" y="124"/>
                  </a:lnTo>
                  <a:lnTo>
                    <a:pt x="679" y="80"/>
                  </a:lnTo>
                  <a:lnTo>
                    <a:pt x="750" y="53"/>
                  </a:lnTo>
                  <a:lnTo>
                    <a:pt x="821" y="106"/>
                  </a:lnTo>
                  <a:lnTo>
                    <a:pt x="900" y="71"/>
                  </a:lnTo>
                  <a:lnTo>
                    <a:pt x="962" y="115"/>
                  </a:lnTo>
                  <a:lnTo>
                    <a:pt x="1068" y="71"/>
                  </a:lnTo>
                  <a:lnTo>
                    <a:pt x="1165" y="106"/>
                  </a:lnTo>
                  <a:lnTo>
                    <a:pt x="1235" y="124"/>
                  </a:lnTo>
                  <a:lnTo>
                    <a:pt x="1306" y="97"/>
                  </a:lnTo>
                  <a:lnTo>
                    <a:pt x="1368" y="115"/>
                  </a:lnTo>
                  <a:lnTo>
                    <a:pt x="1474" y="97"/>
                  </a:lnTo>
                  <a:lnTo>
                    <a:pt x="1535" y="132"/>
                  </a:lnTo>
                  <a:lnTo>
                    <a:pt x="1615" y="150"/>
                  </a:lnTo>
                  <a:lnTo>
                    <a:pt x="1677" y="115"/>
                  </a:lnTo>
                  <a:lnTo>
                    <a:pt x="1738" y="97"/>
                  </a:lnTo>
                  <a:lnTo>
                    <a:pt x="1791" y="71"/>
                  </a:lnTo>
                  <a:lnTo>
                    <a:pt x="1853" y="44"/>
                  </a:lnTo>
                  <a:lnTo>
                    <a:pt x="1941" y="27"/>
                  </a:lnTo>
                  <a:lnTo>
                    <a:pt x="1994" y="71"/>
                  </a:lnTo>
                  <a:lnTo>
                    <a:pt x="2012" y="0"/>
                  </a:lnTo>
                  <a:lnTo>
                    <a:pt x="2082" y="44"/>
                  </a:lnTo>
                  <a:lnTo>
                    <a:pt x="2162" y="27"/>
                  </a:lnTo>
                  <a:lnTo>
                    <a:pt x="2215" y="80"/>
                  </a:lnTo>
                  <a:lnTo>
                    <a:pt x="2277" y="97"/>
                  </a:lnTo>
                  <a:lnTo>
                    <a:pt x="2374" y="115"/>
                  </a:lnTo>
                  <a:lnTo>
                    <a:pt x="2444" y="168"/>
                  </a:lnTo>
                  <a:lnTo>
                    <a:pt x="2515" y="159"/>
                  </a:lnTo>
                  <a:lnTo>
                    <a:pt x="2568" y="124"/>
                  </a:lnTo>
                  <a:lnTo>
                    <a:pt x="2691" y="124"/>
                  </a:lnTo>
                  <a:lnTo>
                    <a:pt x="3530" y="1032"/>
                  </a:lnTo>
                  <a:lnTo>
                    <a:pt x="3494" y="1112"/>
                  </a:lnTo>
                  <a:lnTo>
                    <a:pt x="3424" y="1112"/>
                  </a:lnTo>
                  <a:lnTo>
                    <a:pt x="3389" y="1156"/>
                  </a:lnTo>
                  <a:lnTo>
                    <a:pt x="3274" y="1147"/>
                  </a:lnTo>
                  <a:lnTo>
                    <a:pt x="3177" y="1156"/>
                  </a:lnTo>
                  <a:lnTo>
                    <a:pt x="3106" y="1121"/>
                  </a:lnTo>
                  <a:lnTo>
                    <a:pt x="3009" y="1121"/>
                  </a:lnTo>
                  <a:lnTo>
                    <a:pt x="2983" y="1077"/>
                  </a:lnTo>
                  <a:lnTo>
                    <a:pt x="2912" y="1041"/>
                  </a:lnTo>
                  <a:lnTo>
                    <a:pt x="2841" y="1041"/>
                  </a:lnTo>
                  <a:lnTo>
                    <a:pt x="2806" y="988"/>
                  </a:lnTo>
                  <a:lnTo>
                    <a:pt x="2753" y="935"/>
                  </a:lnTo>
                  <a:lnTo>
                    <a:pt x="2638" y="891"/>
                  </a:lnTo>
                  <a:lnTo>
                    <a:pt x="2550" y="900"/>
                  </a:lnTo>
                  <a:lnTo>
                    <a:pt x="2418" y="856"/>
                  </a:lnTo>
                  <a:lnTo>
                    <a:pt x="2330" y="900"/>
                  </a:lnTo>
                  <a:lnTo>
                    <a:pt x="2232" y="971"/>
                  </a:lnTo>
                  <a:lnTo>
                    <a:pt x="2144" y="944"/>
                  </a:lnTo>
                  <a:lnTo>
                    <a:pt x="2065" y="980"/>
                  </a:lnTo>
                  <a:lnTo>
                    <a:pt x="1941" y="953"/>
                  </a:lnTo>
                  <a:lnTo>
                    <a:pt x="1809" y="971"/>
                  </a:lnTo>
                  <a:lnTo>
                    <a:pt x="1712" y="953"/>
                  </a:lnTo>
                  <a:lnTo>
                    <a:pt x="1615" y="935"/>
                  </a:lnTo>
                  <a:lnTo>
                    <a:pt x="1535" y="971"/>
                  </a:lnTo>
                  <a:lnTo>
                    <a:pt x="1429" y="909"/>
                  </a:lnTo>
                  <a:lnTo>
                    <a:pt x="1350" y="953"/>
                  </a:lnTo>
                  <a:lnTo>
                    <a:pt x="1262" y="988"/>
                  </a:lnTo>
                  <a:lnTo>
                    <a:pt x="1174" y="980"/>
                  </a:lnTo>
                  <a:lnTo>
                    <a:pt x="1112" y="1024"/>
                  </a:lnTo>
                  <a:lnTo>
                    <a:pt x="997" y="1024"/>
                  </a:lnTo>
                  <a:lnTo>
                    <a:pt x="935" y="997"/>
                  </a:lnTo>
                  <a:lnTo>
                    <a:pt x="829" y="997"/>
                  </a:lnTo>
                  <a:lnTo>
                    <a:pt x="759" y="1032"/>
                  </a:lnTo>
                  <a:lnTo>
                    <a:pt x="679" y="1032"/>
                  </a:lnTo>
                  <a:lnTo>
                    <a:pt x="653" y="1077"/>
                  </a:lnTo>
                  <a:lnTo>
                    <a:pt x="538" y="1077"/>
                  </a:lnTo>
                  <a:lnTo>
                    <a:pt x="468" y="1103"/>
                  </a:lnTo>
                  <a:lnTo>
                    <a:pt x="379" y="1147"/>
                  </a:lnTo>
                  <a:lnTo>
                    <a:pt x="300" y="1191"/>
                  </a:lnTo>
                  <a:lnTo>
                    <a:pt x="256" y="1147"/>
                  </a:lnTo>
                  <a:lnTo>
                    <a:pt x="203" y="1156"/>
                  </a:lnTo>
                  <a:lnTo>
                    <a:pt x="167" y="1103"/>
                  </a:lnTo>
                  <a:lnTo>
                    <a:pt x="150" y="1041"/>
                  </a:lnTo>
                  <a:lnTo>
                    <a:pt x="88" y="1024"/>
                  </a:lnTo>
                  <a:lnTo>
                    <a:pt x="0" y="103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8" name="Freeform 7">
              <a:extLst>
                <a:ext uri="{FF2B5EF4-FFF2-40B4-BE49-F238E27FC236}">
                  <a16:creationId xmlns:a16="http://schemas.microsoft.com/office/drawing/2014/main" id="{E3E80D36-1C5E-B340-B01D-E5A5354F782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35337" y="2365375"/>
              <a:ext cx="1528763" cy="1436687"/>
            </a:xfrm>
            <a:custGeom>
              <a:avLst/>
              <a:gdLst>
                <a:gd name="T0" fmla="*/ 4007 w 4246"/>
                <a:gd name="T1" fmla="*/ 2285 h 3989"/>
                <a:gd name="T2" fmla="*/ 3998 w 4246"/>
                <a:gd name="T3" fmla="*/ 2100 h 3989"/>
                <a:gd name="T4" fmla="*/ 3936 w 4246"/>
                <a:gd name="T5" fmla="*/ 1862 h 3989"/>
                <a:gd name="T6" fmla="*/ 3874 w 4246"/>
                <a:gd name="T7" fmla="*/ 1667 h 3989"/>
                <a:gd name="T8" fmla="*/ 3874 w 4246"/>
                <a:gd name="T9" fmla="*/ 1447 h 3989"/>
                <a:gd name="T10" fmla="*/ 3927 w 4246"/>
                <a:gd name="T11" fmla="*/ 1279 h 3989"/>
                <a:gd name="T12" fmla="*/ 3883 w 4246"/>
                <a:gd name="T13" fmla="*/ 1129 h 3989"/>
                <a:gd name="T14" fmla="*/ 3839 w 4246"/>
                <a:gd name="T15" fmla="*/ 1014 h 3989"/>
                <a:gd name="T16" fmla="*/ 3998 w 4246"/>
                <a:gd name="T17" fmla="*/ 864 h 3989"/>
                <a:gd name="T18" fmla="*/ 4059 w 4246"/>
                <a:gd name="T19" fmla="*/ 706 h 3989"/>
                <a:gd name="T20" fmla="*/ 4042 w 4246"/>
                <a:gd name="T21" fmla="*/ 529 h 3989"/>
                <a:gd name="T22" fmla="*/ 4174 w 4246"/>
                <a:gd name="T23" fmla="*/ 309 h 3989"/>
                <a:gd name="T24" fmla="*/ 4174 w 4246"/>
                <a:gd name="T25" fmla="*/ 176 h 3989"/>
                <a:gd name="T26" fmla="*/ 4121 w 4246"/>
                <a:gd name="T27" fmla="*/ 35 h 3989"/>
                <a:gd name="T28" fmla="*/ 3918 w 4246"/>
                <a:gd name="T29" fmla="*/ 9 h 3989"/>
                <a:gd name="T30" fmla="*/ 3680 w 4246"/>
                <a:gd name="T31" fmla="*/ 61 h 3989"/>
                <a:gd name="T32" fmla="*/ 3468 w 4246"/>
                <a:gd name="T33" fmla="*/ 61 h 3989"/>
                <a:gd name="T34" fmla="*/ 3265 w 4246"/>
                <a:gd name="T35" fmla="*/ 88 h 3989"/>
                <a:gd name="T36" fmla="*/ 2992 w 4246"/>
                <a:gd name="T37" fmla="*/ 132 h 3989"/>
                <a:gd name="T38" fmla="*/ 2648 w 4246"/>
                <a:gd name="T39" fmla="*/ 123 h 3989"/>
                <a:gd name="T40" fmla="*/ 2321 w 4246"/>
                <a:gd name="T41" fmla="*/ 114 h 3989"/>
                <a:gd name="T42" fmla="*/ 2162 w 4246"/>
                <a:gd name="T43" fmla="*/ 220 h 3989"/>
                <a:gd name="T44" fmla="*/ 1986 w 4246"/>
                <a:gd name="T45" fmla="*/ 176 h 3989"/>
                <a:gd name="T46" fmla="*/ 1844 w 4246"/>
                <a:gd name="T47" fmla="*/ 291 h 3989"/>
                <a:gd name="T48" fmla="*/ 1624 w 4246"/>
                <a:gd name="T49" fmla="*/ 326 h 3989"/>
                <a:gd name="T50" fmla="*/ 1439 w 4246"/>
                <a:gd name="T51" fmla="*/ 344 h 3989"/>
                <a:gd name="T52" fmla="*/ 1297 w 4246"/>
                <a:gd name="T53" fmla="*/ 476 h 3989"/>
                <a:gd name="T54" fmla="*/ 1236 w 4246"/>
                <a:gd name="T55" fmla="*/ 626 h 3989"/>
                <a:gd name="T56" fmla="*/ 1103 w 4246"/>
                <a:gd name="T57" fmla="*/ 767 h 3989"/>
                <a:gd name="T58" fmla="*/ 927 w 4246"/>
                <a:gd name="T59" fmla="*/ 847 h 3989"/>
                <a:gd name="T60" fmla="*/ 618 w 4246"/>
                <a:gd name="T61" fmla="*/ 979 h 3989"/>
                <a:gd name="T62" fmla="*/ 441 w 4246"/>
                <a:gd name="T63" fmla="*/ 1173 h 3989"/>
                <a:gd name="T64" fmla="*/ 230 w 4246"/>
                <a:gd name="T65" fmla="*/ 1323 h 3989"/>
                <a:gd name="T66" fmla="*/ 62 w 4246"/>
                <a:gd name="T67" fmla="*/ 1562 h 3989"/>
                <a:gd name="T68" fmla="*/ 115 w 4246"/>
                <a:gd name="T69" fmla="*/ 3909 h 3989"/>
                <a:gd name="T70" fmla="*/ 327 w 4246"/>
                <a:gd name="T71" fmla="*/ 3909 h 3989"/>
                <a:gd name="T72" fmla="*/ 415 w 4246"/>
                <a:gd name="T73" fmla="*/ 3979 h 3989"/>
                <a:gd name="T74" fmla="*/ 591 w 4246"/>
                <a:gd name="T75" fmla="*/ 3935 h 3989"/>
                <a:gd name="T76" fmla="*/ 715 w 4246"/>
                <a:gd name="T77" fmla="*/ 3865 h 3989"/>
                <a:gd name="T78" fmla="*/ 891 w 4246"/>
                <a:gd name="T79" fmla="*/ 3873 h 3989"/>
                <a:gd name="T80" fmla="*/ 1024 w 4246"/>
                <a:gd name="T81" fmla="*/ 3706 h 3989"/>
                <a:gd name="T82" fmla="*/ 1006 w 4246"/>
                <a:gd name="T83" fmla="*/ 3582 h 3989"/>
                <a:gd name="T84" fmla="*/ 1183 w 4246"/>
                <a:gd name="T85" fmla="*/ 3485 h 3989"/>
                <a:gd name="T86" fmla="*/ 1138 w 4246"/>
                <a:gd name="T87" fmla="*/ 3335 h 3989"/>
                <a:gd name="T88" fmla="*/ 1315 w 4246"/>
                <a:gd name="T89" fmla="*/ 3229 h 3989"/>
                <a:gd name="T90" fmla="*/ 1394 w 4246"/>
                <a:gd name="T91" fmla="*/ 3194 h 3989"/>
                <a:gd name="T92" fmla="*/ 1500 w 4246"/>
                <a:gd name="T93" fmla="*/ 3123 h 3989"/>
                <a:gd name="T94" fmla="*/ 1641 w 4246"/>
                <a:gd name="T95" fmla="*/ 3070 h 3989"/>
                <a:gd name="T96" fmla="*/ 1809 w 4246"/>
                <a:gd name="T97" fmla="*/ 3044 h 3989"/>
                <a:gd name="T98" fmla="*/ 1853 w 4246"/>
                <a:gd name="T99" fmla="*/ 2903 h 3989"/>
                <a:gd name="T100" fmla="*/ 2030 w 4246"/>
                <a:gd name="T101" fmla="*/ 2920 h 3989"/>
                <a:gd name="T102" fmla="*/ 2224 w 4246"/>
                <a:gd name="T103" fmla="*/ 2929 h 3989"/>
                <a:gd name="T104" fmla="*/ 2365 w 4246"/>
                <a:gd name="T105" fmla="*/ 2920 h 3989"/>
                <a:gd name="T106" fmla="*/ 2542 w 4246"/>
                <a:gd name="T107" fmla="*/ 2894 h 3989"/>
                <a:gd name="T108" fmla="*/ 2736 w 4246"/>
                <a:gd name="T109" fmla="*/ 2850 h 3989"/>
                <a:gd name="T110" fmla="*/ 2912 w 4246"/>
                <a:gd name="T111" fmla="*/ 2770 h 3989"/>
                <a:gd name="T112" fmla="*/ 3212 w 4246"/>
                <a:gd name="T113" fmla="*/ 2691 h 3989"/>
                <a:gd name="T114" fmla="*/ 3345 w 4246"/>
                <a:gd name="T115" fmla="*/ 2603 h 3989"/>
                <a:gd name="T116" fmla="*/ 3477 w 4246"/>
                <a:gd name="T117" fmla="*/ 2541 h 3989"/>
                <a:gd name="T118" fmla="*/ 3654 w 4246"/>
                <a:gd name="T119" fmla="*/ 2541 h 3989"/>
                <a:gd name="T120" fmla="*/ 3865 w 4246"/>
                <a:gd name="T121" fmla="*/ 2550 h 3989"/>
                <a:gd name="T122" fmla="*/ 4033 w 4246"/>
                <a:gd name="T123" fmla="*/ 2347 h 39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4246" h="3989">
                  <a:moveTo>
                    <a:pt x="4033" y="2347"/>
                  </a:moveTo>
                  <a:lnTo>
                    <a:pt x="4051" y="2303"/>
                  </a:lnTo>
                  <a:lnTo>
                    <a:pt x="4007" y="2285"/>
                  </a:lnTo>
                  <a:lnTo>
                    <a:pt x="4059" y="2197"/>
                  </a:lnTo>
                  <a:lnTo>
                    <a:pt x="4042" y="2144"/>
                  </a:lnTo>
                  <a:lnTo>
                    <a:pt x="3998" y="2100"/>
                  </a:lnTo>
                  <a:lnTo>
                    <a:pt x="4015" y="2012"/>
                  </a:lnTo>
                  <a:lnTo>
                    <a:pt x="3998" y="1941"/>
                  </a:lnTo>
                  <a:lnTo>
                    <a:pt x="3936" y="1862"/>
                  </a:lnTo>
                  <a:lnTo>
                    <a:pt x="3892" y="1809"/>
                  </a:lnTo>
                  <a:lnTo>
                    <a:pt x="3857" y="1729"/>
                  </a:lnTo>
                  <a:lnTo>
                    <a:pt x="3874" y="1667"/>
                  </a:lnTo>
                  <a:lnTo>
                    <a:pt x="3901" y="1606"/>
                  </a:lnTo>
                  <a:lnTo>
                    <a:pt x="3892" y="1509"/>
                  </a:lnTo>
                  <a:lnTo>
                    <a:pt x="3874" y="1447"/>
                  </a:lnTo>
                  <a:lnTo>
                    <a:pt x="3909" y="1394"/>
                  </a:lnTo>
                  <a:lnTo>
                    <a:pt x="3892" y="1323"/>
                  </a:lnTo>
                  <a:lnTo>
                    <a:pt x="3927" y="1279"/>
                  </a:lnTo>
                  <a:lnTo>
                    <a:pt x="3901" y="1235"/>
                  </a:lnTo>
                  <a:lnTo>
                    <a:pt x="3927" y="1182"/>
                  </a:lnTo>
                  <a:lnTo>
                    <a:pt x="3883" y="1129"/>
                  </a:lnTo>
                  <a:lnTo>
                    <a:pt x="3901" y="1094"/>
                  </a:lnTo>
                  <a:lnTo>
                    <a:pt x="3839" y="1067"/>
                  </a:lnTo>
                  <a:lnTo>
                    <a:pt x="3839" y="1014"/>
                  </a:lnTo>
                  <a:lnTo>
                    <a:pt x="3901" y="970"/>
                  </a:lnTo>
                  <a:lnTo>
                    <a:pt x="3945" y="917"/>
                  </a:lnTo>
                  <a:lnTo>
                    <a:pt x="3998" y="864"/>
                  </a:lnTo>
                  <a:lnTo>
                    <a:pt x="4051" y="811"/>
                  </a:lnTo>
                  <a:lnTo>
                    <a:pt x="4086" y="767"/>
                  </a:lnTo>
                  <a:lnTo>
                    <a:pt x="4059" y="706"/>
                  </a:lnTo>
                  <a:lnTo>
                    <a:pt x="4033" y="653"/>
                  </a:lnTo>
                  <a:lnTo>
                    <a:pt x="4068" y="591"/>
                  </a:lnTo>
                  <a:lnTo>
                    <a:pt x="4042" y="529"/>
                  </a:lnTo>
                  <a:lnTo>
                    <a:pt x="4086" y="432"/>
                  </a:lnTo>
                  <a:lnTo>
                    <a:pt x="4130" y="379"/>
                  </a:lnTo>
                  <a:lnTo>
                    <a:pt x="4174" y="309"/>
                  </a:lnTo>
                  <a:lnTo>
                    <a:pt x="4245" y="256"/>
                  </a:lnTo>
                  <a:lnTo>
                    <a:pt x="4236" y="194"/>
                  </a:lnTo>
                  <a:lnTo>
                    <a:pt x="4174" y="176"/>
                  </a:lnTo>
                  <a:lnTo>
                    <a:pt x="4139" y="114"/>
                  </a:lnTo>
                  <a:lnTo>
                    <a:pt x="4174" y="79"/>
                  </a:lnTo>
                  <a:lnTo>
                    <a:pt x="4121" y="35"/>
                  </a:lnTo>
                  <a:lnTo>
                    <a:pt x="4051" y="0"/>
                  </a:lnTo>
                  <a:lnTo>
                    <a:pt x="3971" y="0"/>
                  </a:lnTo>
                  <a:lnTo>
                    <a:pt x="3918" y="9"/>
                  </a:lnTo>
                  <a:lnTo>
                    <a:pt x="3821" y="35"/>
                  </a:lnTo>
                  <a:lnTo>
                    <a:pt x="3759" y="70"/>
                  </a:lnTo>
                  <a:lnTo>
                    <a:pt x="3680" y="61"/>
                  </a:lnTo>
                  <a:lnTo>
                    <a:pt x="3609" y="26"/>
                  </a:lnTo>
                  <a:lnTo>
                    <a:pt x="3539" y="26"/>
                  </a:lnTo>
                  <a:lnTo>
                    <a:pt x="3468" y="61"/>
                  </a:lnTo>
                  <a:lnTo>
                    <a:pt x="3433" y="106"/>
                  </a:lnTo>
                  <a:lnTo>
                    <a:pt x="3345" y="114"/>
                  </a:lnTo>
                  <a:lnTo>
                    <a:pt x="3265" y="88"/>
                  </a:lnTo>
                  <a:lnTo>
                    <a:pt x="3186" y="123"/>
                  </a:lnTo>
                  <a:lnTo>
                    <a:pt x="3133" y="159"/>
                  </a:lnTo>
                  <a:lnTo>
                    <a:pt x="2992" y="132"/>
                  </a:lnTo>
                  <a:lnTo>
                    <a:pt x="2815" y="176"/>
                  </a:lnTo>
                  <a:lnTo>
                    <a:pt x="2753" y="159"/>
                  </a:lnTo>
                  <a:lnTo>
                    <a:pt x="2648" y="123"/>
                  </a:lnTo>
                  <a:lnTo>
                    <a:pt x="2533" y="123"/>
                  </a:lnTo>
                  <a:lnTo>
                    <a:pt x="2427" y="123"/>
                  </a:lnTo>
                  <a:lnTo>
                    <a:pt x="2321" y="114"/>
                  </a:lnTo>
                  <a:lnTo>
                    <a:pt x="2250" y="106"/>
                  </a:lnTo>
                  <a:lnTo>
                    <a:pt x="2215" y="159"/>
                  </a:lnTo>
                  <a:lnTo>
                    <a:pt x="2162" y="220"/>
                  </a:lnTo>
                  <a:lnTo>
                    <a:pt x="2083" y="256"/>
                  </a:lnTo>
                  <a:lnTo>
                    <a:pt x="2030" y="229"/>
                  </a:lnTo>
                  <a:lnTo>
                    <a:pt x="1986" y="176"/>
                  </a:lnTo>
                  <a:lnTo>
                    <a:pt x="1950" y="211"/>
                  </a:lnTo>
                  <a:lnTo>
                    <a:pt x="1880" y="211"/>
                  </a:lnTo>
                  <a:lnTo>
                    <a:pt x="1844" y="291"/>
                  </a:lnTo>
                  <a:lnTo>
                    <a:pt x="1774" y="291"/>
                  </a:lnTo>
                  <a:lnTo>
                    <a:pt x="1739" y="335"/>
                  </a:lnTo>
                  <a:lnTo>
                    <a:pt x="1624" y="326"/>
                  </a:lnTo>
                  <a:lnTo>
                    <a:pt x="1527" y="335"/>
                  </a:lnTo>
                  <a:lnTo>
                    <a:pt x="1447" y="291"/>
                  </a:lnTo>
                  <a:lnTo>
                    <a:pt x="1439" y="344"/>
                  </a:lnTo>
                  <a:lnTo>
                    <a:pt x="1386" y="370"/>
                  </a:lnTo>
                  <a:lnTo>
                    <a:pt x="1359" y="441"/>
                  </a:lnTo>
                  <a:lnTo>
                    <a:pt x="1297" y="476"/>
                  </a:lnTo>
                  <a:lnTo>
                    <a:pt x="1280" y="529"/>
                  </a:lnTo>
                  <a:lnTo>
                    <a:pt x="1236" y="573"/>
                  </a:lnTo>
                  <a:lnTo>
                    <a:pt x="1236" y="626"/>
                  </a:lnTo>
                  <a:lnTo>
                    <a:pt x="1174" y="670"/>
                  </a:lnTo>
                  <a:lnTo>
                    <a:pt x="1165" y="723"/>
                  </a:lnTo>
                  <a:lnTo>
                    <a:pt x="1103" y="767"/>
                  </a:lnTo>
                  <a:lnTo>
                    <a:pt x="1077" y="811"/>
                  </a:lnTo>
                  <a:lnTo>
                    <a:pt x="997" y="820"/>
                  </a:lnTo>
                  <a:lnTo>
                    <a:pt x="927" y="847"/>
                  </a:lnTo>
                  <a:lnTo>
                    <a:pt x="821" y="847"/>
                  </a:lnTo>
                  <a:lnTo>
                    <a:pt x="715" y="917"/>
                  </a:lnTo>
                  <a:lnTo>
                    <a:pt x="618" y="979"/>
                  </a:lnTo>
                  <a:lnTo>
                    <a:pt x="547" y="1023"/>
                  </a:lnTo>
                  <a:lnTo>
                    <a:pt x="468" y="1076"/>
                  </a:lnTo>
                  <a:lnTo>
                    <a:pt x="441" y="1173"/>
                  </a:lnTo>
                  <a:lnTo>
                    <a:pt x="388" y="1217"/>
                  </a:lnTo>
                  <a:lnTo>
                    <a:pt x="300" y="1270"/>
                  </a:lnTo>
                  <a:lnTo>
                    <a:pt x="230" y="1323"/>
                  </a:lnTo>
                  <a:lnTo>
                    <a:pt x="150" y="1367"/>
                  </a:lnTo>
                  <a:lnTo>
                    <a:pt x="106" y="1482"/>
                  </a:lnTo>
                  <a:lnTo>
                    <a:pt x="62" y="1562"/>
                  </a:lnTo>
                  <a:lnTo>
                    <a:pt x="0" y="1614"/>
                  </a:lnTo>
                  <a:lnTo>
                    <a:pt x="71" y="3873"/>
                  </a:lnTo>
                  <a:lnTo>
                    <a:pt x="115" y="3909"/>
                  </a:lnTo>
                  <a:lnTo>
                    <a:pt x="194" y="3891"/>
                  </a:lnTo>
                  <a:lnTo>
                    <a:pt x="238" y="3917"/>
                  </a:lnTo>
                  <a:lnTo>
                    <a:pt x="327" y="3909"/>
                  </a:lnTo>
                  <a:lnTo>
                    <a:pt x="335" y="3953"/>
                  </a:lnTo>
                  <a:lnTo>
                    <a:pt x="415" y="3944"/>
                  </a:lnTo>
                  <a:lnTo>
                    <a:pt x="415" y="3979"/>
                  </a:lnTo>
                  <a:lnTo>
                    <a:pt x="503" y="3953"/>
                  </a:lnTo>
                  <a:lnTo>
                    <a:pt x="530" y="3988"/>
                  </a:lnTo>
                  <a:lnTo>
                    <a:pt x="591" y="3935"/>
                  </a:lnTo>
                  <a:lnTo>
                    <a:pt x="582" y="3882"/>
                  </a:lnTo>
                  <a:lnTo>
                    <a:pt x="627" y="3838"/>
                  </a:lnTo>
                  <a:lnTo>
                    <a:pt x="715" y="3865"/>
                  </a:lnTo>
                  <a:lnTo>
                    <a:pt x="741" y="3926"/>
                  </a:lnTo>
                  <a:lnTo>
                    <a:pt x="803" y="3891"/>
                  </a:lnTo>
                  <a:lnTo>
                    <a:pt x="891" y="3873"/>
                  </a:lnTo>
                  <a:lnTo>
                    <a:pt x="935" y="3794"/>
                  </a:lnTo>
                  <a:lnTo>
                    <a:pt x="1015" y="3776"/>
                  </a:lnTo>
                  <a:lnTo>
                    <a:pt x="1024" y="3706"/>
                  </a:lnTo>
                  <a:lnTo>
                    <a:pt x="1015" y="3670"/>
                  </a:lnTo>
                  <a:lnTo>
                    <a:pt x="1059" y="3635"/>
                  </a:lnTo>
                  <a:lnTo>
                    <a:pt x="1006" y="3582"/>
                  </a:lnTo>
                  <a:lnTo>
                    <a:pt x="1059" y="3520"/>
                  </a:lnTo>
                  <a:lnTo>
                    <a:pt x="1112" y="3476"/>
                  </a:lnTo>
                  <a:lnTo>
                    <a:pt x="1183" y="3485"/>
                  </a:lnTo>
                  <a:lnTo>
                    <a:pt x="1174" y="3432"/>
                  </a:lnTo>
                  <a:lnTo>
                    <a:pt x="1191" y="3388"/>
                  </a:lnTo>
                  <a:lnTo>
                    <a:pt x="1138" y="3335"/>
                  </a:lnTo>
                  <a:lnTo>
                    <a:pt x="1191" y="3282"/>
                  </a:lnTo>
                  <a:lnTo>
                    <a:pt x="1262" y="3273"/>
                  </a:lnTo>
                  <a:lnTo>
                    <a:pt x="1315" y="3229"/>
                  </a:lnTo>
                  <a:lnTo>
                    <a:pt x="1359" y="3282"/>
                  </a:lnTo>
                  <a:lnTo>
                    <a:pt x="1412" y="3256"/>
                  </a:lnTo>
                  <a:lnTo>
                    <a:pt x="1394" y="3194"/>
                  </a:lnTo>
                  <a:lnTo>
                    <a:pt x="1465" y="3212"/>
                  </a:lnTo>
                  <a:lnTo>
                    <a:pt x="1491" y="3176"/>
                  </a:lnTo>
                  <a:lnTo>
                    <a:pt x="1500" y="3123"/>
                  </a:lnTo>
                  <a:lnTo>
                    <a:pt x="1553" y="3123"/>
                  </a:lnTo>
                  <a:lnTo>
                    <a:pt x="1580" y="3070"/>
                  </a:lnTo>
                  <a:lnTo>
                    <a:pt x="1641" y="3070"/>
                  </a:lnTo>
                  <a:lnTo>
                    <a:pt x="1641" y="3035"/>
                  </a:lnTo>
                  <a:lnTo>
                    <a:pt x="1739" y="3053"/>
                  </a:lnTo>
                  <a:lnTo>
                    <a:pt x="1809" y="3044"/>
                  </a:lnTo>
                  <a:lnTo>
                    <a:pt x="1809" y="2991"/>
                  </a:lnTo>
                  <a:lnTo>
                    <a:pt x="1818" y="2920"/>
                  </a:lnTo>
                  <a:lnTo>
                    <a:pt x="1853" y="2903"/>
                  </a:lnTo>
                  <a:lnTo>
                    <a:pt x="1906" y="2947"/>
                  </a:lnTo>
                  <a:lnTo>
                    <a:pt x="1959" y="2885"/>
                  </a:lnTo>
                  <a:lnTo>
                    <a:pt x="2030" y="2920"/>
                  </a:lnTo>
                  <a:lnTo>
                    <a:pt x="2100" y="2920"/>
                  </a:lnTo>
                  <a:lnTo>
                    <a:pt x="2180" y="2876"/>
                  </a:lnTo>
                  <a:lnTo>
                    <a:pt x="2224" y="2929"/>
                  </a:lnTo>
                  <a:lnTo>
                    <a:pt x="2277" y="2903"/>
                  </a:lnTo>
                  <a:lnTo>
                    <a:pt x="2303" y="2947"/>
                  </a:lnTo>
                  <a:lnTo>
                    <a:pt x="2365" y="2920"/>
                  </a:lnTo>
                  <a:lnTo>
                    <a:pt x="2427" y="2947"/>
                  </a:lnTo>
                  <a:lnTo>
                    <a:pt x="2471" y="2894"/>
                  </a:lnTo>
                  <a:lnTo>
                    <a:pt x="2542" y="2894"/>
                  </a:lnTo>
                  <a:lnTo>
                    <a:pt x="2630" y="2894"/>
                  </a:lnTo>
                  <a:lnTo>
                    <a:pt x="2674" y="2841"/>
                  </a:lnTo>
                  <a:lnTo>
                    <a:pt x="2736" y="2850"/>
                  </a:lnTo>
                  <a:lnTo>
                    <a:pt x="2762" y="2788"/>
                  </a:lnTo>
                  <a:lnTo>
                    <a:pt x="2850" y="2806"/>
                  </a:lnTo>
                  <a:lnTo>
                    <a:pt x="2912" y="2770"/>
                  </a:lnTo>
                  <a:lnTo>
                    <a:pt x="3142" y="2770"/>
                  </a:lnTo>
                  <a:lnTo>
                    <a:pt x="3124" y="2709"/>
                  </a:lnTo>
                  <a:lnTo>
                    <a:pt x="3212" y="2691"/>
                  </a:lnTo>
                  <a:lnTo>
                    <a:pt x="3265" y="2656"/>
                  </a:lnTo>
                  <a:lnTo>
                    <a:pt x="3256" y="2603"/>
                  </a:lnTo>
                  <a:lnTo>
                    <a:pt x="3345" y="2603"/>
                  </a:lnTo>
                  <a:lnTo>
                    <a:pt x="3353" y="2559"/>
                  </a:lnTo>
                  <a:lnTo>
                    <a:pt x="3406" y="2541"/>
                  </a:lnTo>
                  <a:lnTo>
                    <a:pt x="3477" y="2541"/>
                  </a:lnTo>
                  <a:lnTo>
                    <a:pt x="3530" y="2514"/>
                  </a:lnTo>
                  <a:lnTo>
                    <a:pt x="3592" y="2532"/>
                  </a:lnTo>
                  <a:lnTo>
                    <a:pt x="3654" y="2541"/>
                  </a:lnTo>
                  <a:lnTo>
                    <a:pt x="3724" y="2532"/>
                  </a:lnTo>
                  <a:lnTo>
                    <a:pt x="3812" y="2541"/>
                  </a:lnTo>
                  <a:lnTo>
                    <a:pt x="3865" y="2550"/>
                  </a:lnTo>
                  <a:lnTo>
                    <a:pt x="3971" y="2470"/>
                  </a:lnTo>
                  <a:lnTo>
                    <a:pt x="4051" y="2364"/>
                  </a:lnTo>
                  <a:lnTo>
                    <a:pt x="4033" y="2347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9" name="Freeform 8">
              <a:extLst>
                <a:ext uri="{FF2B5EF4-FFF2-40B4-BE49-F238E27FC236}">
                  <a16:creationId xmlns:a16="http://schemas.microsoft.com/office/drawing/2014/main" id="{23EE0B23-180C-E449-8DF0-0EBFD0B1108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28837" y="0"/>
              <a:ext cx="1044575" cy="809625"/>
            </a:xfrm>
            <a:custGeom>
              <a:avLst/>
              <a:gdLst>
                <a:gd name="T0" fmla="*/ 1085 w 2903"/>
                <a:gd name="T1" fmla="*/ 2188 h 2251"/>
                <a:gd name="T2" fmla="*/ 1085 w 2903"/>
                <a:gd name="T3" fmla="*/ 2091 h 2251"/>
                <a:gd name="T4" fmla="*/ 1164 w 2903"/>
                <a:gd name="T5" fmla="*/ 1994 h 2251"/>
                <a:gd name="T6" fmla="*/ 1234 w 2903"/>
                <a:gd name="T7" fmla="*/ 1844 h 2251"/>
                <a:gd name="T8" fmla="*/ 1287 w 2903"/>
                <a:gd name="T9" fmla="*/ 1712 h 2251"/>
                <a:gd name="T10" fmla="*/ 1340 w 2903"/>
                <a:gd name="T11" fmla="*/ 1597 h 2251"/>
                <a:gd name="T12" fmla="*/ 1516 w 2903"/>
                <a:gd name="T13" fmla="*/ 1465 h 2251"/>
                <a:gd name="T14" fmla="*/ 1675 w 2903"/>
                <a:gd name="T15" fmla="*/ 1394 h 2251"/>
                <a:gd name="T16" fmla="*/ 1834 w 2903"/>
                <a:gd name="T17" fmla="*/ 1138 h 2251"/>
                <a:gd name="T18" fmla="*/ 1922 w 2903"/>
                <a:gd name="T19" fmla="*/ 1006 h 2251"/>
                <a:gd name="T20" fmla="*/ 1993 w 2903"/>
                <a:gd name="T21" fmla="*/ 891 h 2251"/>
                <a:gd name="T22" fmla="*/ 2249 w 2903"/>
                <a:gd name="T23" fmla="*/ 838 h 2251"/>
                <a:gd name="T24" fmla="*/ 2478 w 2903"/>
                <a:gd name="T25" fmla="*/ 759 h 2251"/>
                <a:gd name="T26" fmla="*/ 2664 w 2903"/>
                <a:gd name="T27" fmla="*/ 671 h 2251"/>
                <a:gd name="T28" fmla="*/ 2823 w 2903"/>
                <a:gd name="T29" fmla="*/ 538 h 2251"/>
                <a:gd name="T30" fmla="*/ 2893 w 2903"/>
                <a:gd name="T31" fmla="*/ 406 h 2251"/>
                <a:gd name="T32" fmla="*/ 2796 w 2903"/>
                <a:gd name="T33" fmla="*/ 238 h 2251"/>
                <a:gd name="T34" fmla="*/ 2611 w 2903"/>
                <a:gd name="T35" fmla="*/ 115 h 2251"/>
                <a:gd name="T36" fmla="*/ 2364 w 2903"/>
                <a:gd name="T37" fmla="*/ 18 h 2251"/>
                <a:gd name="T38" fmla="*/ 2187 w 2903"/>
                <a:gd name="T39" fmla="*/ 9 h 2251"/>
                <a:gd name="T40" fmla="*/ 2187 w 2903"/>
                <a:gd name="T41" fmla="*/ 124 h 2251"/>
                <a:gd name="T42" fmla="*/ 2055 w 2903"/>
                <a:gd name="T43" fmla="*/ 168 h 2251"/>
                <a:gd name="T44" fmla="*/ 2046 w 2903"/>
                <a:gd name="T45" fmla="*/ 291 h 2251"/>
                <a:gd name="T46" fmla="*/ 1914 w 2903"/>
                <a:gd name="T47" fmla="*/ 362 h 2251"/>
                <a:gd name="T48" fmla="*/ 1799 w 2903"/>
                <a:gd name="T49" fmla="*/ 282 h 2251"/>
                <a:gd name="T50" fmla="*/ 1728 w 2903"/>
                <a:gd name="T51" fmla="*/ 450 h 2251"/>
                <a:gd name="T52" fmla="*/ 1631 w 2903"/>
                <a:gd name="T53" fmla="*/ 644 h 2251"/>
                <a:gd name="T54" fmla="*/ 1472 w 2903"/>
                <a:gd name="T55" fmla="*/ 724 h 2251"/>
                <a:gd name="T56" fmla="*/ 1340 w 2903"/>
                <a:gd name="T57" fmla="*/ 821 h 2251"/>
                <a:gd name="T58" fmla="*/ 1172 w 2903"/>
                <a:gd name="T59" fmla="*/ 812 h 2251"/>
                <a:gd name="T60" fmla="*/ 1041 w 2903"/>
                <a:gd name="T61" fmla="*/ 856 h 2251"/>
                <a:gd name="T62" fmla="*/ 873 w 2903"/>
                <a:gd name="T63" fmla="*/ 962 h 2251"/>
                <a:gd name="T64" fmla="*/ 732 w 2903"/>
                <a:gd name="T65" fmla="*/ 1068 h 2251"/>
                <a:gd name="T66" fmla="*/ 661 w 2903"/>
                <a:gd name="T67" fmla="*/ 1174 h 2251"/>
                <a:gd name="T68" fmla="*/ 511 w 2903"/>
                <a:gd name="T69" fmla="*/ 1253 h 2251"/>
                <a:gd name="T70" fmla="*/ 353 w 2903"/>
                <a:gd name="T71" fmla="*/ 1324 h 2251"/>
                <a:gd name="T72" fmla="*/ 114 w 2903"/>
                <a:gd name="T73" fmla="*/ 1332 h 2251"/>
                <a:gd name="T74" fmla="*/ 17 w 2903"/>
                <a:gd name="T75" fmla="*/ 1474 h 2251"/>
                <a:gd name="T76" fmla="*/ 0 w 2903"/>
                <a:gd name="T77" fmla="*/ 1668 h 2251"/>
                <a:gd name="T78" fmla="*/ 70 w 2903"/>
                <a:gd name="T79" fmla="*/ 1765 h 2251"/>
                <a:gd name="T80" fmla="*/ 176 w 2903"/>
                <a:gd name="T81" fmla="*/ 1800 h 2251"/>
                <a:gd name="T82" fmla="*/ 414 w 2903"/>
                <a:gd name="T83" fmla="*/ 1765 h 2251"/>
                <a:gd name="T84" fmla="*/ 467 w 2903"/>
                <a:gd name="T85" fmla="*/ 1844 h 2251"/>
                <a:gd name="T86" fmla="*/ 556 w 2903"/>
                <a:gd name="T87" fmla="*/ 1879 h 2251"/>
                <a:gd name="T88" fmla="*/ 661 w 2903"/>
                <a:gd name="T89" fmla="*/ 1959 h 2251"/>
                <a:gd name="T90" fmla="*/ 688 w 2903"/>
                <a:gd name="T91" fmla="*/ 2074 h 2251"/>
                <a:gd name="T92" fmla="*/ 591 w 2903"/>
                <a:gd name="T93" fmla="*/ 2188 h 2251"/>
                <a:gd name="T94" fmla="*/ 661 w 2903"/>
                <a:gd name="T95" fmla="*/ 2250 h 2251"/>
                <a:gd name="T96" fmla="*/ 812 w 2903"/>
                <a:gd name="T97" fmla="*/ 2215 h 2251"/>
                <a:gd name="T98" fmla="*/ 953 w 2903"/>
                <a:gd name="T99" fmla="*/ 2224 h 22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2903" h="2251">
                  <a:moveTo>
                    <a:pt x="1032" y="2241"/>
                  </a:moveTo>
                  <a:lnTo>
                    <a:pt x="1085" y="2188"/>
                  </a:lnTo>
                  <a:lnTo>
                    <a:pt x="1085" y="2144"/>
                  </a:lnTo>
                  <a:lnTo>
                    <a:pt x="1085" y="2091"/>
                  </a:lnTo>
                  <a:lnTo>
                    <a:pt x="1129" y="2047"/>
                  </a:lnTo>
                  <a:lnTo>
                    <a:pt x="1164" y="1994"/>
                  </a:lnTo>
                  <a:lnTo>
                    <a:pt x="1190" y="1941"/>
                  </a:lnTo>
                  <a:lnTo>
                    <a:pt x="1234" y="1844"/>
                  </a:lnTo>
                  <a:lnTo>
                    <a:pt x="1261" y="1774"/>
                  </a:lnTo>
                  <a:lnTo>
                    <a:pt x="1287" y="1712"/>
                  </a:lnTo>
                  <a:lnTo>
                    <a:pt x="1340" y="1659"/>
                  </a:lnTo>
                  <a:lnTo>
                    <a:pt x="1340" y="1597"/>
                  </a:lnTo>
                  <a:lnTo>
                    <a:pt x="1428" y="1527"/>
                  </a:lnTo>
                  <a:lnTo>
                    <a:pt x="1516" y="1465"/>
                  </a:lnTo>
                  <a:lnTo>
                    <a:pt x="1622" y="1447"/>
                  </a:lnTo>
                  <a:lnTo>
                    <a:pt x="1675" y="1394"/>
                  </a:lnTo>
                  <a:lnTo>
                    <a:pt x="1728" y="1315"/>
                  </a:lnTo>
                  <a:lnTo>
                    <a:pt x="1834" y="1138"/>
                  </a:lnTo>
                  <a:lnTo>
                    <a:pt x="1869" y="1076"/>
                  </a:lnTo>
                  <a:lnTo>
                    <a:pt x="1922" y="1006"/>
                  </a:lnTo>
                  <a:lnTo>
                    <a:pt x="1940" y="953"/>
                  </a:lnTo>
                  <a:lnTo>
                    <a:pt x="1993" y="891"/>
                  </a:lnTo>
                  <a:lnTo>
                    <a:pt x="2090" y="865"/>
                  </a:lnTo>
                  <a:lnTo>
                    <a:pt x="2249" y="838"/>
                  </a:lnTo>
                  <a:lnTo>
                    <a:pt x="2337" y="794"/>
                  </a:lnTo>
                  <a:lnTo>
                    <a:pt x="2478" y="759"/>
                  </a:lnTo>
                  <a:lnTo>
                    <a:pt x="2567" y="732"/>
                  </a:lnTo>
                  <a:lnTo>
                    <a:pt x="2664" y="671"/>
                  </a:lnTo>
                  <a:lnTo>
                    <a:pt x="2708" y="591"/>
                  </a:lnTo>
                  <a:lnTo>
                    <a:pt x="2823" y="538"/>
                  </a:lnTo>
                  <a:lnTo>
                    <a:pt x="2902" y="476"/>
                  </a:lnTo>
                  <a:lnTo>
                    <a:pt x="2893" y="406"/>
                  </a:lnTo>
                  <a:lnTo>
                    <a:pt x="2840" y="309"/>
                  </a:lnTo>
                  <a:lnTo>
                    <a:pt x="2796" y="238"/>
                  </a:lnTo>
                  <a:lnTo>
                    <a:pt x="2717" y="168"/>
                  </a:lnTo>
                  <a:lnTo>
                    <a:pt x="2611" y="115"/>
                  </a:lnTo>
                  <a:lnTo>
                    <a:pt x="2478" y="71"/>
                  </a:lnTo>
                  <a:lnTo>
                    <a:pt x="2364" y="18"/>
                  </a:lnTo>
                  <a:lnTo>
                    <a:pt x="2284" y="0"/>
                  </a:lnTo>
                  <a:lnTo>
                    <a:pt x="2187" y="9"/>
                  </a:lnTo>
                  <a:lnTo>
                    <a:pt x="2134" y="62"/>
                  </a:lnTo>
                  <a:lnTo>
                    <a:pt x="2187" y="124"/>
                  </a:lnTo>
                  <a:lnTo>
                    <a:pt x="2161" y="185"/>
                  </a:lnTo>
                  <a:lnTo>
                    <a:pt x="2055" y="168"/>
                  </a:lnTo>
                  <a:lnTo>
                    <a:pt x="1993" y="212"/>
                  </a:lnTo>
                  <a:lnTo>
                    <a:pt x="2046" y="291"/>
                  </a:lnTo>
                  <a:lnTo>
                    <a:pt x="2020" y="353"/>
                  </a:lnTo>
                  <a:lnTo>
                    <a:pt x="1914" y="362"/>
                  </a:lnTo>
                  <a:lnTo>
                    <a:pt x="1869" y="291"/>
                  </a:lnTo>
                  <a:lnTo>
                    <a:pt x="1799" y="282"/>
                  </a:lnTo>
                  <a:lnTo>
                    <a:pt x="1737" y="309"/>
                  </a:lnTo>
                  <a:lnTo>
                    <a:pt x="1728" y="450"/>
                  </a:lnTo>
                  <a:lnTo>
                    <a:pt x="1667" y="574"/>
                  </a:lnTo>
                  <a:lnTo>
                    <a:pt x="1631" y="644"/>
                  </a:lnTo>
                  <a:lnTo>
                    <a:pt x="1534" y="688"/>
                  </a:lnTo>
                  <a:lnTo>
                    <a:pt x="1472" y="724"/>
                  </a:lnTo>
                  <a:lnTo>
                    <a:pt x="1437" y="776"/>
                  </a:lnTo>
                  <a:lnTo>
                    <a:pt x="1340" y="821"/>
                  </a:lnTo>
                  <a:lnTo>
                    <a:pt x="1243" y="803"/>
                  </a:lnTo>
                  <a:lnTo>
                    <a:pt x="1172" y="812"/>
                  </a:lnTo>
                  <a:lnTo>
                    <a:pt x="1120" y="847"/>
                  </a:lnTo>
                  <a:lnTo>
                    <a:pt x="1041" y="856"/>
                  </a:lnTo>
                  <a:lnTo>
                    <a:pt x="953" y="909"/>
                  </a:lnTo>
                  <a:lnTo>
                    <a:pt x="873" y="962"/>
                  </a:lnTo>
                  <a:lnTo>
                    <a:pt x="820" y="1041"/>
                  </a:lnTo>
                  <a:lnTo>
                    <a:pt x="732" y="1068"/>
                  </a:lnTo>
                  <a:lnTo>
                    <a:pt x="661" y="1112"/>
                  </a:lnTo>
                  <a:lnTo>
                    <a:pt x="661" y="1174"/>
                  </a:lnTo>
                  <a:lnTo>
                    <a:pt x="564" y="1191"/>
                  </a:lnTo>
                  <a:lnTo>
                    <a:pt x="511" y="1253"/>
                  </a:lnTo>
                  <a:lnTo>
                    <a:pt x="441" y="1306"/>
                  </a:lnTo>
                  <a:lnTo>
                    <a:pt x="353" y="1324"/>
                  </a:lnTo>
                  <a:lnTo>
                    <a:pt x="211" y="1324"/>
                  </a:lnTo>
                  <a:lnTo>
                    <a:pt x="114" y="1332"/>
                  </a:lnTo>
                  <a:lnTo>
                    <a:pt x="97" y="1394"/>
                  </a:lnTo>
                  <a:lnTo>
                    <a:pt x="17" y="1474"/>
                  </a:lnTo>
                  <a:lnTo>
                    <a:pt x="8" y="1571"/>
                  </a:lnTo>
                  <a:lnTo>
                    <a:pt x="0" y="1668"/>
                  </a:lnTo>
                  <a:lnTo>
                    <a:pt x="26" y="1729"/>
                  </a:lnTo>
                  <a:lnTo>
                    <a:pt x="70" y="1765"/>
                  </a:lnTo>
                  <a:lnTo>
                    <a:pt x="61" y="1809"/>
                  </a:lnTo>
                  <a:lnTo>
                    <a:pt x="176" y="1800"/>
                  </a:lnTo>
                  <a:lnTo>
                    <a:pt x="300" y="1765"/>
                  </a:lnTo>
                  <a:lnTo>
                    <a:pt x="414" y="1765"/>
                  </a:lnTo>
                  <a:lnTo>
                    <a:pt x="476" y="1774"/>
                  </a:lnTo>
                  <a:lnTo>
                    <a:pt x="467" y="1844"/>
                  </a:lnTo>
                  <a:lnTo>
                    <a:pt x="450" y="1915"/>
                  </a:lnTo>
                  <a:lnTo>
                    <a:pt x="556" y="1879"/>
                  </a:lnTo>
                  <a:lnTo>
                    <a:pt x="600" y="1941"/>
                  </a:lnTo>
                  <a:lnTo>
                    <a:pt x="661" y="1959"/>
                  </a:lnTo>
                  <a:lnTo>
                    <a:pt x="706" y="2012"/>
                  </a:lnTo>
                  <a:lnTo>
                    <a:pt x="688" y="2074"/>
                  </a:lnTo>
                  <a:lnTo>
                    <a:pt x="644" y="2118"/>
                  </a:lnTo>
                  <a:lnTo>
                    <a:pt x="591" y="2188"/>
                  </a:lnTo>
                  <a:lnTo>
                    <a:pt x="653" y="2206"/>
                  </a:lnTo>
                  <a:lnTo>
                    <a:pt x="661" y="2250"/>
                  </a:lnTo>
                  <a:lnTo>
                    <a:pt x="732" y="2215"/>
                  </a:lnTo>
                  <a:lnTo>
                    <a:pt x="812" y="2215"/>
                  </a:lnTo>
                  <a:lnTo>
                    <a:pt x="864" y="2232"/>
                  </a:lnTo>
                  <a:lnTo>
                    <a:pt x="953" y="2224"/>
                  </a:lnTo>
                  <a:lnTo>
                    <a:pt x="1032" y="2241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0" name="Freeform 9">
              <a:extLst>
                <a:ext uri="{FF2B5EF4-FFF2-40B4-BE49-F238E27FC236}">
                  <a16:creationId xmlns:a16="http://schemas.microsoft.com/office/drawing/2014/main" id="{BFBA1EAB-0144-C345-9AA2-B8DC3A78452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98612" y="466725"/>
              <a:ext cx="577850" cy="906462"/>
            </a:xfrm>
            <a:custGeom>
              <a:avLst/>
              <a:gdLst>
                <a:gd name="T0" fmla="*/ 1535 w 1607"/>
                <a:gd name="T1" fmla="*/ 556 h 2516"/>
                <a:gd name="T2" fmla="*/ 1553 w 1607"/>
                <a:gd name="T3" fmla="*/ 680 h 2516"/>
                <a:gd name="T4" fmla="*/ 1580 w 1607"/>
                <a:gd name="T5" fmla="*/ 821 h 2516"/>
                <a:gd name="T6" fmla="*/ 1491 w 1607"/>
                <a:gd name="T7" fmla="*/ 909 h 2516"/>
                <a:gd name="T8" fmla="*/ 1341 w 1607"/>
                <a:gd name="T9" fmla="*/ 962 h 2516"/>
                <a:gd name="T10" fmla="*/ 1165 w 1607"/>
                <a:gd name="T11" fmla="*/ 1041 h 2516"/>
                <a:gd name="T12" fmla="*/ 1085 w 1607"/>
                <a:gd name="T13" fmla="*/ 1156 h 2516"/>
                <a:gd name="T14" fmla="*/ 1041 w 1607"/>
                <a:gd name="T15" fmla="*/ 1324 h 2516"/>
                <a:gd name="T16" fmla="*/ 1138 w 1607"/>
                <a:gd name="T17" fmla="*/ 1482 h 2516"/>
                <a:gd name="T18" fmla="*/ 1324 w 1607"/>
                <a:gd name="T19" fmla="*/ 1632 h 2516"/>
                <a:gd name="T20" fmla="*/ 1403 w 1607"/>
                <a:gd name="T21" fmla="*/ 1791 h 2516"/>
                <a:gd name="T22" fmla="*/ 1306 w 1607"/>
                <a:gd name="T23" fmla="*/ 1844 h 2516"/>
                <a:gd name="T24" fmla="*/ 1103 w 1607"/>
                <a:gd name="T25" fmla="*/ 1844 h 2516"/>
                <a:gd name="T26" fmla="*/ 1041 w 1607"/>
                <a:gd name="T27" fmla="*/ 1932 h 2516"/>
                <a:gd name="T28" fmla="*/ 1041 w 1607"/>
                <a:gd name="T29" fmla="*/ 1994 h 2516"/>
                <a:gd name="T30" fmla="*/ 1174 w 1607"/>
                <a:gd name="T31" fmla="*/ 2083 h 2516"/>
                <a:gd name="T32" fmla="*/ 1209 w 1607"/>
                <a:gd name="T33" fmla="*/ 2215 h 2516"/>
                <a:gd name="T34" fmla="*/ 1262 w 1607"/>
                <a:gd name="T35" fmla="*/ 2277 h 2516"/>
                <a:gd name="T36" fmla="*/ 1315 w 1607"/>
                <a:gd name="T37" fmla="*/ 2330 h 2516"/>
                <a:gd name="T38" fmla="*/ 1394 w 1607"/>
                <a:gd name="T39" fmla="*/ 2391 h 2516"/>
                <a:gd name="T40" fmla="*/ 1341 w 1607"/>
                <a:gd name="T41" fmla="*/ 2515 h 2516"/>
                <a:gd name="T42" fmla="*/ 1174 w 1607"/>
                <a:gd name="T43" fmla="*/ 2497 h 2516"/>
                <a:gd name="T44" fmla="*/ 1068 w 1607"/>
                <a:gd name="T45" fmla="*/ 2506 h 2516"/>
                <a:gd name="T46" fmla="*/ 971 w 1607"/>
                <a:gd name="T47" fmla="*/ 2427 h 2516"/>
                <a:gd name="T48" fmla="*/ 821 w 1607"/>
                <a:gd name="T49" fmla="*/ 2347 h 2516"/>
                <a:gd name="T50" fmla="*/ 732 w 1607"/>
                <a:gd name="T51" fmla="*/ 2250 h 2516"/>
                <a:gd name="T52" fmla="*/ 635 w 1607"/>
                <a:gd name="T53" fmla="*/ 2180 h 2516"/>
                <a:gd name="T54" fmla="*/ 485 w 1607"/>
                <a:gd name="T55" fmla="*/ 2206 h 2516"/>
                <a:gd name="T56" fmla="*/ 362 w 1607"/>
                <a:gd name="T57" fmla="*/ 2083 h 2516"/>
                <a:gd name="T58" fmla="*/ 212 w 1607"/>
                <a:gd name="T59" fmla="*/ 2056 h 2516"/>
                <a:gd name="T60" fmla="*/ 221 w 1607"/>
                <a:gd name="T61" fmla="*/ 1915 h 2516"/>
                <a:gd name="T62" fmla="*/ 194 w 1607"/>
                <a:gd name="T63" fmla="*/ 1818 h 2516"/>
                <a:gd name="T64" fmla="*/ 238 w 1607"/>
                <a:gd name="T65" fmla="*/ 1685 h 2516"/>
                <a:gd name="T66" fmla="*/ 141 w 1607"/>
                <a:gd name="T67" fmla="*/ 1632 h 2516"/>
                <a:gd name="T68" fmla="*/ 115 w 1607"/>
                <a:gd name="T69" fmla="*/ 1518 h 2516"/>
                <a:gd name="T70" fmla="*/ 185 w 1607"/>
                <a:gd name="T71" fmla="*/ 1438 h 2516"/>
                <a:gd name="T72" fmla="*/ 70 w 1607"/>
                <a:gd name="T73" fmla="*/ 1332 h 2516"/>
                <a:gd name="T74" fmla="*/ 53 w 1607"/>
                <a:gd name="T75" fmla="*/ 1244 h 2516"/>
                <a:gd name="T76" fmla="*/ 79 w 1607"/>
                <a:gd name="T77" fmla="*/ 1130 h 2516"/>
                <a:gd name="T78" fmla="*/ 123 w 1607"/>
                <a:gd name="T79" fmla="*/ 1024 h 2516"/>
                <a:gd name="T80" fmla="*/ 159 w 1607"/>
                <a:gd name="T81" fmla="*/ 900 h 2516"/>
                <a:gd name="T82" fmla="*/ 229 w 1607"/>
                <a:gd name="T83" fmla="*/ 785 h 2516"/>
                <a:gd name="T84" fmla="*/ 212 w 1607"/>
                <a:gd name="T85" fmla="*/ 662 h 2516"/>
                <a:gd name="T86" fmla="*/ 221 w 1607"/>
                <a:gd name="T87" fmla="*/ 538 h 2516"/>
                <a:gd name="T88" fmla="*/ 273 w 1607"/>
                <a:gd name="T89" fmla="*/ 397 h 2516"/>
                <a:gd name="T90" fmla="*/ 423 w 1607"/>
                <a:gd name="T91" fmla="*/ 371 h 2516"/>
                <a:gd name="T92" fmla="*/ 626 w 1607"/>
                <a:gd name="T93" fmla="*/ 397 h 2516"/>
                <a:gd name="T94" fmla="*/ 856 w 1607"/>
                <a:gd name="T95" fmla="*/ 344 h 2516"/>
                <a:gd name="T96" fmla="*/ 838 w 1607"/>
                <a:gd name="T97" fmla="*/ 141 h 2516"/>
                <a:gd name="T98" fmla="*/ 909 w 1607"/>
                <a:gd name="T99" fmla="*/ 62 h 2516"/>
                <a:gd name="T100" fmla="*/ 997 w 1607"/>
                <a:gd name="T101" fmla="*/ 0 h 2516"/>
                <a:gd name="T102" fmla="*/ 1129 w 1607"/>
                <a:gd name="T103" fmla="*/ 27 h 2516"/>
                <a:gd name="T104" fmla="*/ 1332 w 1607"/>
                <a:gd name="T105" fmla="*/ 62 h 2516"/>
                <a:gd name="T106" fmla="*/ 1518 w 1607"/>
                <a:gd name="T107" fmla="*/ 53 h 2516"/>
                <a:gd name="T108" fmla="*/ 1571 w 1607"/>
                <a:gd name="T109" fmla="*/ 97 h 2516"/>
                <a:gd name="T110" fmla="*/ 1482 w 1607"/>
                <a:gd name="T111" fmla="*/ 274 h 2516"/>
                <a:gd name="T112" fmla="*/ 1500 w 1607"/>
                <a:gd name="T113" fmla="*/ 432 h 2516"/>
                <a:gd name="T114" fmla="*/ 1535 w 1607"/>
                <a:gd name="T115" fmla="*/ 512 h 25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607" h="2516">
                  <a:moveTo>
                    <a:pt x="1491" y="556"/>
                  </a:moveTo>
                  <a:lnTo>
                    <a:pt x="1535" y="556"/>
                  </a:lnTo>
                  <a:lnTo>
                    <a:pt x="1606" y="600"/>
                  </a:lnTo>
                  <a:lnTo>
                    <a:pt x="1553" y="680"/>
                  </a:lnTo>
                  <a:lnTo>
                    <a:pt x="1571" y="741"/>
                  </a:lnTo>
                  <a:lnTo>
                    <a:pt x="1580" y="821"/>
                  </a:lnTo>
                  <a:lnTo>
                    <a:pt x="1509" y="847"/>
                  </a:lnTo>
                  <a:lnTo>
                    <a:pt x="1491" y="909"/>
                  </a:lnTo>
                  <a:lnTo>
                    <a:pt x="1421" y="927"/>
                  </a:lnTo>
                  <a:lnTo>
                    <a:pt x="1341" y="962"/>
                  </a:lnTo>
                  <a:lnTo>
                    <a:pt x="1244" y="971"/>
                  </a:lnTo>
                  <a:lnTo>
                    <a:pt x="1165" y="1041"/>
                  </a:lnTo>
                  <a:lnTo>
                    <a:pt x="1138" y="1112"/>
                  </a:lnTo>
                  <a:lnTo>
                    <a:pt x="1085" y="1156"/>
                  </a:lnTo>
                  <a:lnTo>
                    <a:pt x="1041" y="1218"/>
                  </a:lnTo>
                  <a:lnTo>
                    <a:pt x="1041" y="1324"/>
                  </a:lnTo>
                  <a:lnTo>
                    <a:pt x="1059" y="1403"/>
                  </a:lnTo>
                  <a:lnTo>
                    <a:pt x="1138" y="1482"/>
                  </a:lnTo>
                  <a:lnTo>
                    <a:pt x="1235" y="1553"/>
                  </a:lnTo>
                  <a:lnTo>
                    <a:pt x="1324" y="1632"/>
                  </a:lnTo>
                  <a:lnTo>
                    <a:pt x="1377" y="1721"/>
                  </a:lnTo>
                  <a:lnTo>
                    <a:pt x="1403" y="1791"/>
                  </a:lnTo>
                  <a:lnTo>
                    <a:pt x="1403" y="1853"/>
                  </a:lnTo>
                  <a:lnTo>
                    <a:pt x="1306" y="1844"/>
                  </a:lnTo>
                  <a:lnTo>
                    <a:pt x="1235" y="1853"/>
                  </a:lnTo>
                  <a:lnTo>
                    <a:pt x="1103" y="1844"/>
                  </a:lnTo>
                  <a:lnTo>
                    <a:pt x="1050" y="1862"/>
                  </a:lnTo>
                  <a:lnTo>
                    <a:pt x="1041" y="1932"/>
                  </a:lnTo>
                  <a:lnTo>
                    <a:pt x="971" y="1959"/>
                  </a:lnTo>
                  <a:lnTo>
                    <a:pt x="1041" y="1994"/>
                  </a:lnTo>
                  <a:lnTo>
                    <a:pt x="1121" y="2021"/>
                  </a:lnTo>
                  <a:lnTo>
                    <a:pt x="1174" y="2083"/>
                  </a:lnTo>
                  <a:lnTo>
                    <a:pt x="1218" y="2153"/>
                  </a:lnTo>
                  <a:lnTo>
                    <a:pt x="1209" y="2215"/>
                  </a:lnTo>
                  <a:lnTo>
                    <a:pt x="1200" y="2277"/>
                  </a:lnTo>
                  <a:lnTo>
                    <a:pt x="1262" y="2277"/>
                  </a:lnTo>
                  <a:lnTo>
                    <a:pt x="1306" y="2277"/>
                  </a:lnTo>
                  <a:lnTo>
                    <a:pt x="1315" y="2330"/>
                  </a:lnTo>
                  <a:lnTo>
                    <a:pt x="1341" y="2391"/>
                  </a:lnTo>
                  <a:lnTo>
                    <a:pt x="1394" y="2391"/>
                  </a:lnTo>
                  <a:lnTo>
                    <a:pt x="1377" y="2453"/>
                  </a:lnTo>
                  <a:lnTo>
                    <a:pt x="1341" y="2515"/>
                  </a:lnTo>
                  <a:lnTo>
                    <a:pt x="1253" y="2506"/>
                  </a:lnTo>
                  <a:lnTo>
                    <a:pt x="1174" y="2497"/>
                  </a:lnTo>
                  <a:lnTo>
                    <a:pt x="1129" y="2462"/>
                  </a:lnTo>
                  <a:lnTo>
                    <a:pt x="1068" y="2506"/>
                  </a:lnTo>
                  <a:lnTo>
                    <a:pt x="1006" y="2497"/>
                  </a:lnTo>
                  <a:lnTo>
                    <a:pt x="971" y="2427"/>
                  </a:lnTo>
                  <a:lnTo>
                    <a:pt x="900" y="2409"/>
                  </a:lnTo>
                  <a:lnTo>
                    <a:pt x="821" y="2347"/>
                  </a:lnTo>
                  <a:lnTo>
                    <a:pt x="794" y="2277"/>
                  </a:lnTo>
                  <a:lnTo>
                    <a:pt x="732" y="2250"/>
                  </a:lnTo>
                  <a:lnTo>
                    <a:pt x="671" y="2277"/>
                  </a:lnTo>
                  <a:lnTo>
                    <a:pt x="635" y="2180"/>
                  </a:lnTo>
                  <a:lnTo>
                    <a:pt x="582" y="2241"/>
                  </a:lnTo>
                  <a:lnTo>
                    <a:pt x="485" y="2206"/>
                  </a:lnTo>
                  <a:lnTo>
                    <a:pt x="432" y="2144"/>
                  </a:lnTo>
                  <a:lnTo>
                    <a:pt x="362" y="2083"/>
                  </a:lnTo>
                  <a:lnTo>
                    <a:pt x="291" y="2038"/>
                  </a:lnTo>
                  <a:lnTo>
                    <a:pt x="212" y="2056"/>
                  </a:lnTo>
                  <a:lnTo>
                    <a:pt x="203" y="1985"/>
                  </a:lnTo>
                  <a:lnTo>
                    <a:pt x="221" y="1915"/>
                  </a:lnTo>
                  <a:lnTo>
                    <a:pt x="229" y="1871"/>
                  </a:lnTo>
                  <a:lnTo>
                    <a:pt x="194" y="1818"/>
                  </a:lnTo>
                  <a:lnTo>
                    <a:pt x="159" y="1738"/>
                  </a:lnTo>
                  <a:lnTo>
                    <a:pt x="238" y="1685"/>
                  </a:lnTo>
                  <a:lnTo>
                    <a:pt x="194" y="1668"/>
                  </a:lnTo>
                  <a:lnTo>
                    <a:pt x="141" y="1632"/>
                  </a:lnTo>
                  <a:lnTo>
                    <a:pt x="123" y="1597"/>
                  </a:lnTo>
                  <a:lnTo>
                    <a:pt x="115" y="1518"/>
                  </a:lnTo>
                  <a:lnTo>
                    <a:pt x="176" y="1482"/>
                  </a:lnTo>
                  <a:lnTo>
                    <a:pt x="185" y="1438"/>
                  </a:lnTo>
                  <a:lnTo>
                    <a:pt x="123" y="1359"/>
                  </a:lnTo>
                  <a:lnTo>
                    <a:pt x="70" y="1332"/>
                  </a:lnTo>
                  <a:lnTo>
                    <a:pt x="0" y="1297"/>
                  </a:lnTo>
                  <a:lnTo>
                    <a:pt x="53" y="1244"/>
                  </a:lnTo>
                  <a:lnTo>
                    <a:pt x="35" y="1165"/>
                  </a:lnTo>
                  <a:lnTo>
                    <a:pt x="79" y="1130"/>
                  </a:lnTo>
                  <a:lnTo>
                    <a:pt x="106" y="1068"/>
                  </a:lnTo>
                  <a:lnTo>
                    <a:pt x="123" y="1024"/>
                  </a:lnTo>
                  <a:lnTo>
                    <a:pt x="150" y="953"/>
                  </a:lnTo>
                  <a:lnTo>
                    <a:pt x="159" y="900"/>
                  </a:lnTo>
                  <a:lnTo>
                    <a:pt x="203" y="838"/>
                  </a:lnTo>
                  <a:lnTo>
                    <a:pt x="229" y="785"/>
                  </a:lnTo>
                  <a:lnTo>
                    <a:pt x="229" y="715"/>
                  </a:lnTo>
                  <a:lnTo>
                    <a:pt x="212" y="662"/>
                  </a:lnTo>
                  <a:lnTo>
                    <a:pt x="247" y="600"/>
                  </a:lnTo>
                  <a:lnTo>
                    <a:pt x="221" y="538"/>
                  </a:lnTo>
                  <a:lnTo>
                    <a:pt x="221" y="432"/>
                  </a:lnTo>
                  <a:lnTo>
                    <a:pt x="273" y="397"/>
                  </a:lnTo>
                  <a:lnTo>
                    <a:pt x="318" y="344"/>
                  </a:lnTo>
                  <a:lnTo>
                    <a:pt x="423" y="371"/>
                  </a:lnTo>
                  <a:lnTo>
                    <a:pt x="512" y="380"/>
                  </a:lnTo>
                  <a:lnTo>
                    <a:pt x="626" y="397"/>
                  </a:lnTo>
                  <a:lnTo>
                    <a:pt x="768" y="380"/>
                  </a:lnTo>
                  <a:lnTo>
                    <a:pt x="856" y="344"/>
                  </a:lnTo>
                  <a:lnTo>
                    <a:pt x="838" y="230"/>
                  </a:lnTo>
                  <a:lnTo>
                    <a:pt x="838" y="141"/>
                  </a:lnTo>
                  <a:lnTo>
                    <a:pt x="865" y="80"/>
                  </a:lnTo>
                  <a:lnTo>
                    <a:pt x="909" y="62"/>
                  </a:lnTo>
                  <a:lnTo>
                    <a:pt x="926" y="0"/>
                  </a:lnTo>
                  <a:lnTo>
                    <a:pt x="997" y="0"/>
                  </a:lnTo>
                  <a:lnTo>
                    <a:pt x="1059" y="9"/>
                  </a:lnTo>
                  <a:lnTo>
                    <a:pt x="1129" y="27"/>
                  </a:lnTo>
                  <a:lnTo>
                    <a:pt x="1244" y="53"/>
                  </a:lnTo>
                  <a:lnTo>
                    <a:pt x="1332" y="62"/>
                  </a:lnTo>
                  <a:lnTo>
                    <a:pt x="1412" y="71"/>
                  </a:lnTo>
                  <a:lnTo>
                    <a:pt x="1518" y="53"/>
                  </a:lnTo>
                  <a:lnTo>
                    <a:pt x="1588" y="35"/>
                  </a:lnTo>
                  <a:lnTo>
                    <a:pt x="1571" y="97"/>
                  </a:lnTo>
                  <a:lnTo>
                    <a:pt x="1491" y="177"/>
                  </a:lnTo>
                  <a:lnTo>
                    <a:pt x="1482" y="274"/>
                  </a:lnTo>
                  <a:lnTo>
                    <a:pt x="1474" y="371"/>
                  </a:lnTo>
                  <a:lnTo>
                    <a:pt x="1500" y="432"/>
                  </a:lnTo>
                  <a:lnTo>
                    <a:pt x="1544" y="468"/>
                  </a:lnTo>
                  <a:lnTo>
                    <a:pt x="1535" y="512"/>
                  </a:lnTo>
                  <a:lnTo>
                    <a:pt x="1491" y="556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1" name="Freeform 10">
              <a:extLst>
                <a:ext uri="{FF2B5EF4-FFF2-40B4-BE49-F238E27FC236}">
                  <a16:creationId xmlns:a16="http://schemas.microsoft.com/office/drawing/2014/main" id="{CDA0536C-D480-0443-86AD-243363CC10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47862" y="635000"/>
              <a:ext cx="552450" cy="1244600"/>
            </a:xfrm>
            <a:custGeom>
              <a:avLst/>
              <a:gdLst>
                <a:gd name="T0" fmla="*/ 423 w 1536"/>
                <a:gd name="T1" fmla="*/ 1923 h 3459"/>
                <a:gd name="T2" fmla="*/ 335 w 1536"/>
                <a:gd name="T3" fmla="*/ 1809 h 3459"/>
                <a:gd name="T4" fmla="*/ 238 w 1536"/>
                <a:gd name="T5" fmla="*/ 1747 h 3459"/>
                <a:gd name="T6" fmla="*/ 150 w 1536"/>
                <a:gd name="T7" fmla="*/ 1553 h 3459"/>
                <a:gd name="T8" fmla="*/ 70 w 1536"/>
                <a:gd name="T9" fmla="*/ 1464 h 3459"/>
                <a:gd name="T10" fmla="*/ 264 w 1536"/>
                <a:gd name="T11" fmla="*/ 1385 h 3459"/>
                <a:gd name="T12" fmla="*/ 432 w 1536"/>
                <a:gd name="T13" fmla="*/ 1323 h 3459"/>
                <a:gd name="T14" fmla="*/ 264 w 1536"/>
                <a:gd name="T15" fmla="*/ 1085 h 3459"/>
                <a:gd name="T16" fmla="*/ 70 w 1536"/>
                <a:gd name="T17" fmla="*/ 856 h 3459"/>
                <a:gd name="T18" fmla="*/ 167 w 1536"/>
                <a:gd name="T19" fmla="*/ 644 h 3459"/>
                <a:gd name="T20" fmla="*/ 370 w 1536"/>
                <a:gd name="T21" fmla="*/ 494 h 3459"/>
                <a:gd name="T22" fmla="*/ 538 w 1536"/>
                <a:gd name="T23" fmla="*/ 379 h 3459"/>
                <a:gd name="T24" fmla="*/ 582 w 1536"/>
                <a:gd name="T25" fmla="*/ 212 h 3459"/>
                <a:gd name="T26" fmla="*/ 520 w 1536"/>
                <a:gd name="T27" fmla="*/ 88 h 3459"/>
                <a:gd name="T28" fmla="*/ 803 w 1536"/>
                <a:gd name="T29" fmla="*/ 0 h 3459"/>
                <a:gd name="T30" fmla="*/ 970 w 1536"/>
                <a:gd name="T31" fmla="*/ 79 h 3459"/>
                <a:gd name="T32" fmla="*/ 1103 w 1536"/>
                <a:gd name="T33" fmla="*/ 176 h 3459"/>
                <a:gd name="T34" fmla="*/ 1191 w 1536"/>
                <a:gd name="T35" fmla="*/ 309 h 3459"/>
                <a:gd name="T36" fmla="*/ 1156 w 1536"/>
                <a:gd name="T37" fmla="*/ 441 h 3459"/>
                <a:gd name="T38" fmla="*/ 1315 w 1536"/>
                <a:gd name="T39" fmla="*/ 450 h 3459"/>
                <a:gd name="T40" fmla="*/ 1535 w 1536"/>
                <a:gd name="T41" fmla="*/ 476 h 3459"/>
                <a:gd name="T42" fmla="*/ 1420 w 1536"/>
                <a:gd name="T43" fmla="*/ 653 h 3459"/>
                <a:gd name="T44" fmla="*/ 1376 w 1536"/>
                <a:gd name="T45" fmla="*/ 935 h 3459"/>
                <a:gd name="T46" fmla="*/ 1385 w 1536"/>
                <a:gd name="T47" fmla="*/ 1138 h 3459"/>
                <a:gd name="T48" fmla="*/ 1253 w 1536"/>
                <a:gd name="T49" fmla="*/ 1376 h 3459"/>
                <a:gd name="T50" fmla="*/ 1059 w 1536"/>
                <a:gd name="T51" fmla="*/ 1606 h 3459"/>
                <a:gd name="T52" fmla="*/ 979 w 1536"/>
                <a:gd name="T53" fmla="*/ 1809 h 3459"/>
                <a:gd name="T54" fmla="*/ 891 w 1536"/>
                <a:gd name="T55" fmla="*/ 1888 h 3459"/>
                <a:gd name="T56" fmla="*/ 882 w 1536"/>
                <a:gd name="T57" fmla="*/ 2109 h 3459"/>
                <a:gd name="T58" fmla="*/ 856 w 1536"/>
                <a:gd name="T59" fmla="*/ 2267 h 3459"/>
                <a:gd name="T60" fmla="*/ 785 w 1536"/>
                <a:gd name="T61" fmla="*/ 2409 h 3459"/>
                <a:gd name="T62" fmla="*/ 820 w 1536"/>
                <a:gd name="T63" fmla="*/ 2567 h 3459"/>
                <a:gd name="T64" fmla="*/ 900 w 1536"/>
                <a:gd name="T65" fmla="*/ 2726 h 3459"/>
                <a:gd name="T66" fmla="*/ 1014 w 1536"/>
                <a:gd name="T67" fmla="*/ 2629 h 3459"/>
                <a:gd name="T68" fmla="*/ 944 w 1536"/>
                <a:gd name="T69" fmla="*/ 2903 h 3459"/>
                <a:gd name="T70" fmla="*/ 1067 w 1536"/>
                <a:gd name="T71" fmla="*/ 3106 h 3459"/>
                <a:gd name="T72" fmla="*/ 1023 w 1536"/>
                <a:gd name="T73" fmla="*/ 3272 h 3459"/>
                <a:gd name="T74" fmla="*/ 900 w 1536"/>
                <a:gd name="T75" fmla="*/ 3431 h 3459"/>
                <a:gd name="T76" fmla="*/ 714 w 1536"/>
                <a:gd name="T77" fmla="*/ 3387 h 3459"/>
                <a:gd name="T78" fmla="*/ 529 w 1536"/>
                <a:gd name="T79" fmla="*/ 3334 h 3459"/>
                <a:gd name="T80" fmla="*/ 617 w 1536"/>
                <a:gd name="T81" fmla="*/ 3167 h 3459"/>
                <a:gd name="T82" fmla="*/ 503 w 1536"/>
                <a:gd name="T83" fmla="*/ 2938 h 3459"/>
                <a:gd name="T84" fmla="*/ 503 w 1536"/>
                <a:gd name="T85" fmla="*/ 2576 h 3459"/>
                <a:gd name="T86" fmla="*/ 450 w 1536"/>
                <a:gd name="T87" fmla="*/ 2338 h 3459"/>
                <a:gd name="T88" fmla="*/ 344 w 1536"/>
                <a:gd name="T89" fmla="*/ 2126 h 34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536" h="3459">
                  <a:moveTo>
                    <a:pt x="370" y="2047"/>
                  </a:moveTo>
                  <a:lnTo>
                    <a:pt x="406" y="1985"/>
                  </a:lnTo>
                  <a:lnTo>
                    <a:pt x="423" y="1923"/>
                  </a:lnTo>
                  <a:lnTo>
                    <a:pt x="370" y="1923"/>
                  </a:lnTo>
                  <a:lnTo>
                    <a:pt x="344" y="1862"/>
                  </a:lnTo>
                  <a:lnTo>
                    <a:pt x="335" y="1809"/>
                  </a:lnTo>
                  <a:lnTo>
                    <a:pt x="291" y="1809"/>
                  </a:lnTo>
                  <a:lnTo>
                    <a:pt x="229" y="1809"/>
                  </a:lnTo>
                  <a:lnTo>
                    <a:pt x="238" y="1747"/>
                  </a:lnTo>
                  <a:lnTo>
                    <a:pt x="247" y="1685"/>
                  </a:lnTo>
                  <a:lnTo>
                    <a:pt x="203" y="1615"/>
                  </a:lnTo>
                  <a:lnTo>
                    <a:pt x="150" y="1553"/>
                  </a:lnTo>
                  <a:lnTo>
                    <a:pt x="70" y="1526"/>
                  </a:lnTo>
                  <a:lnTo>
                    <a:pt x="0" y="1491"/>
                  </a:lnTo>
                  <a:lnTo>
                    <a:pt x="70" y="1464"/>
                  </a:lnTo>
                  <a:lnTo>
                    <a:pt x="79" y="1394"/>
                  </a:lnTo>
                  <a:lnTo>
                    <a:pt x="132" y="1376"/>
                  </a:lnTo>
                  <a:lnTo>
                    <a:pt x="264" y="1385"/>
                  </a:lnTo>
                  <a:lnTo>
                    <a:pt x="335" y="1376"/>
                  </a:lnTo>
                  <a:lnTo>
                    <a:pt x="432" y="1385"/>
                  </a:lnTo>
                  <a:lnTo>
                    <a:pt x="432" y="1323"/>
                  </a:lnTo>
                  <a:lnTo>
                    <a:pt x="406" y="1253"/>
                  </a:lnTo>
                  <a:lnTo>
                    <a:pt x="353" y="1164"/>
                  </a:lnTo>
                  <a:lnTo>
                    <a:pt x="264" y="1085"/>
                  </a:lnTo>
                  <a:lnTo>
                    <a:pt x="167" y="1014"/>
                  </a:lnTo>
                  <a:lnTo>
                    <a:pt x="88" y="935"/>
                  </a:lnTo>
                  <a:lnTo>
                    <a:pt x="70" y="856"/>
                  </a:lnTo>
                  <a:lnTo>
                    <a:pt x="70" y="750"/>
                  </a:lnTo>
                  <a:lnTo>
                    <a:pt x="114" y="688"/>
                  </a:lnTo>
                  <a:lnTo>
                    <a:pt x="167" y="644"/>
                  </a:lnTo>
                  <a:lnTo>
                    <a:pt x="194" y="573"/>
                  </a:lnTo>
                  <a:lnTo>
                    <a:pt x="273" y="503"/>
                  </a:lnTo>
                  <a:lnTo>
                    <a:pt x="370" y="494"/>
                  </a:lnTo>
                  <a:lnTo>
                    <a:pt x="450" y="459"/>
                  </a:lnTo>
                  <a:lnTo>
                    <a:pt x="520" y="441"/>
                  </a:lnTo>
                  <a:lnTo>
                    <a:pt x="538" y="379"/>
                  </a:lnTo>
                  <a:lnTo>
                    <a:pt x="609" y="353"/>
                  </a:lnTo>
                  <a:lnTo>
                    <a:pt x="600" y="273"/>
                  </a:lnTo>
                  <a:lnTo>
                    <a:pt x="582" y="212"/>
                  </a:lnTo>
                  <a:lnTo>
                    <a:pt x="635" y="132"/>
                  </a:lnTo>
                  <a:lnTo>
                    <a:pt x="564" y="88"/>
                  </a:lnTo>
                  <a:lnTo>
                    <a:pt x="520" y="88"/>
                  </a:lnTo>
                  <a:lnTo>
                    <a:pt x="564" y="44"/>
                  </a:lnTo>
                  <a:lnTo>
                    <a:pt x="679" y="35"/>
                  </a:lnTo>
                  <a:lnTo>
                    <a:pt x="803" y="0"/>
                  </a:lnTo>
                  <a:lnTo>
                    <a:pt x="917" y="0"/>
                  </a:lnTo>
                  <a:lnTo>
                    <a:pt x="979" y="9"/>
                  </a:lnTo>
                  <a:lnTo>
                    <a:pt x="970" y="79"/>
                  </a:lnTo>
                  <a:lnTo>
                    <a:pt x="953" y="150"/>
                  </a:lnTo>
                  <a:lnTo>
                    <a:pt x="1059" y="114"/>
                  </a:lnTo>
                  <a:lnTo>
                    <a:pt x="1103" y="176"/>
                  </a:lnTo>
                  <a:lnTo>
                    <a:pt x="1164" y="194"/>
                  </a:lnTo>
                  <a:lnTo>
                    <a:pt x="1209" y="247"/>
                  </a:lnTo>
                  <a:lnTo>
                    <a:pt x="1191" y="309"/>
                  </a:lnTo>
                  <a:lnTo>
                    <a:pt x="1147" y="353"/>
                  </a:lnTo>
                  <a:lnTo>
                    <a:pt x="1094" y="423"/>
                  </a:lnTo>
                  <a:lnTo>
                    <a:pt x="1156" y="441"/>
                  </a:lnTo>
                  <a:lnTo>
                    <a:pt x="1164" y="485"/>
                  </a:lnTo>
                  <a:lnTo>
                    <a:pt x="1235" y="450"/>
                  </a:lnTo>
                  <a:lnTo>
                    <a:pt x="1315" y="450"/>
                  </a:lnTo>
                  <a:lnTo>
                    <a:pt x="1367" y="467"/>
                  </a:lnTo>
                  <a:lnTo>
                    <a:pt x="1456" y="459"/>
                  </a:lnTo>
                  <a:lnTo>
                    <a:pt x="1535" y="476"/>
                  </a:lnTo>
                  <a:lnTo>
                    <a:pt x="1517" y="529"/>
                  </a:lnTo>
                  <a:lnTo>
                    <a:pt x="1456" y="582"/>
                  </a:lnTo>
                  <a:lnTo>
                    <a:pt x="1420" y="653"/>
                  </a:lnTo>
                  <a:lnTo>
                    <a:pt x="1429" y="732"/>
                  </a:lnTo>
                  <a:lnTo>
                    <a:pt x="1420" y="820"/>
                  </a:lnTo>
                  <a:lnTo>
                    <a:pt x="1376" y="935"/>
                  </a:lnTo>
                  <a:lnTo>
                    <a:pt x="1359" y="1014"/>
                  </a:lnTo>
                  <a:lnTo>
                    <a:pt x="1438" y="1067"/>
                  </a:lnTo>
                  <a:lnTo>
                    <a:pt x="1385" y="1138"/>
                  </a:lnTo>
                  <a:lnTo>
                    <a:pt x="1350" y="1191"/>
                  </a:lnTo>
                  <a:lnTo>
                    <a:pt x="1323" y="1279"/>
                  </a:lnTo>
                  <a:lnTo>
                    <a:pt x="1253" y="1376"/>
                  </a:lnTo>
                  <a:lnTo>
                    <a:pt x="1164" y="1420"/>
                  </a:lnTo>
                  <a:lnTo>
                    <a:pt x="1103" y="1500"/>
                  </a:lnTo>
                  <a:lnTo>
                    <a:pt x="1059" y="1606"/>
                  </a:lnTo>
                  <a:lnTo>
                    <a:pt x="1023" y="1694"/>
                  </a:lnTo>
                  <a:lnTo>
                    <a:pt x="1023" y="1747"/>
                  </a:lnTo>
                  <a:lnTo>
                    <a:pt x="979" y="1809"/>
                  </a:lnTo>
                  <a:lnTo>
                    <a:pt x="926" y="1826"/>
                  </a:lnTo>
                  <a:lnTo>
                    <a:pt x="882" y="1826"/>
                  </a:lnTo>
                  <a:lnTo>
                    <a:pt x="891" y="1888"/>
                  </a:lnTo>
                  <a:lnTo>
                    <a:pt x="891" y="1976"/>
                  </a:lnTo>
                  <a:lnTo>
                    <a:pt x="873" y="2029"/>
                  </a:lnTo>
                  <a:lnTo>
                    <a:pt x="882" y="2109"/>
                  </a:lnTo>
                  <a:lnTo>
                    <a:pt x="891" y="2170"/>
                  </a:lnTo>
                  <a:lnTo>
                    <a:pt x="900" y="2241"/>
                  </a:lnTo>
                  <a:lnTo>
                    <a:pt x="856" y="2267"/>
                  </a:lnTo>
                  <a:lnTo>
                    <a:pt x="856" y="2312"/>
                  </a:lnTo>
                  <a:lnTo>
                    <a:pt x="820" y="2356"/>
                  </a:lnTo>
                  <a:lnTo>
                    <a:pt x="785" y="2409"/>
                  </a:lnTo>
                  <a:lnTo>
                    <a:pt x="767" y="2479"/>
                  </a:lnTo>
                  <a:lnTo>
                    <a:pt x="785" y="2523"/>
                  </a:lnTo>
                  <a:lnTo>
                    <a:pt x="820" y="2567"/>
                  </a:lnTo>
                  <a:lnTo>
                    <a:pt x="847" y="2620"/>
                  </a:lnTo>
                  <a:lnTo>
                    <a:pt x="838" y="2700"/>
                  </a:lnTo>
                  <a:lnTo>
                    <a:pt x="900" y="2726"/>
                  </a:lnTo>
                  <a:lnTo>
                    <a:pt x="917" y="2656"/>
                  </a:lnTo>
                  <a:lnTo>
                    <a:pt x="953" y="2585"/>
                  </a:lnTo>
                  <a:lnTo>
                    <a:pt x="1014" y="2629"/>
                  </a:lnTo>
                  <a:lnTo>
                    <a:pt x="997" y="2735"/>
                  </a:lnTo>
                  <a:lnTo>
                    <a:pt x="953" y="2815"/>
                  </a:lnTo>
                  <a:lnTo>
                    <a:pt x="944" y="2903"/>
                  </a:lnTo>
                  <a:lnTo>
                    <a:pt x="944" y="2973"/>
                  </a:lnTo>
                  <a:lnTo>
                    <a:pt x="988" y="3035"/>
                  </a:lnTo>
                  <a:lnTo>
                    <a:pt x="1067" y="3106"/>
                  </a:lnTo>
                  <a:lnTo>
                    <a:pt x="1067" y="3176"/>
                  </a:lnTo>
                  <a:lnTo>
                    <a:pt x="1014" y="3194"/>
                  </a:lnTo>
                  <a:lnTo>
                    <a:pt x="1023" y="3272"/>
                  </a:lnTo>
                  <a:lnTo>
                    <a:pt x="1006" y="3325"/>
                  </a:lnTo>
                  <a:lnTo>
                    <a:pt x="935" y="3387"/>
                  </a:lnTo>
                  <a:lnTo>
                    <a:pt x="900" y="3431"/>
                  </a:lnTo>
                  <a:lnTo>
                    <a:pt x="847" y="3458"/>
                  </a:lnTo>
                  <a:lnTo>
                    <a:pt x="776" y="3414"/>
                  </a:lnTo>
                  <a:lnTo>
                    <a:pt x="714" y="3387"/>
                  </a:lnTo>
                  <a:lnTo>
                    <a:pt x="661" y="3387"/>
                  </a:lnTo>
                  <a:lnTo>
                    <a:pt x="564" y="3387"/>
                  </a:lnTo>
                  <a:lnTo>
                    <a:pt x="529" y="3334"/>
                  </a:lnTo>
                  <a:lnTo>
                    <a:pt x="538" y="3264"/>
                  </a:lnTo>
                  <a:lnTo>
                    <a:pt x="609" y="3229"/>
                  </a:lnTo>
                  <a:lnTo>
                    <a:pt x="617" y="3167"/>
                  </a:lnTo>
                  <a:lnTo>
                    <a:pt x="556" y="3097"/>
                  </a:lnTo>
                  <a:lnTo>
                    <a:pt x="511" y="3000"/>
                  </a:lnTo>
                  <a:lnTo>
                    <a:pt x="503" y="2938"/>
                  </a:lnTo>
                  <a:lnTo>
                    <a:pt x="503" y="2841"/>
                  </a:lnTo>
                  <a:lnTo>
                    <a:pt x="520" y="2726"/>
                  </a:lnTo>
                  <a:lnTo>
                    <a:pt x="503" y="2576"/>
                  </a:lnTo>
                  <a:lnTo>
                    <a:pt x="459" y="2479"/>
                  </a:lnTo>
                  <a:lnTo>
                    <a:pt x="441" y="2400"/>
                  </a:lnTo>
                  <a:lnTo>
                    <a:pt x="450" y="2338"/>
                  </a:lnTo>
                  <a:lnTo>
                    <a:pt x="459" y="2250"/>
                  </a:lnTo>
                  <a:lnTo>
                    <a:pt x="432" y="2197"/>
                  </a:lnTo>
                  <a:lnTo>
                    <a:pt x="344" y="2126"/>
                  </a:lnTo>
                  <a:lnTo>
                    <a:pt x="370" y="2047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2" name="Freeform 11">
              <a:extLst>
                <a:ext uri="{FF2B5EF4-FFF2-40B4-BE49-F238E27FC236}">
                  <a16:creationId xmlns:a16="http://schemas.microsoft.com/office/drawing/2014/main" id="{AC10D609-B4E4-D347-99FF-51FB285E84B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05037" y="1231900"/>
              <a:ext cx="676275" cy="949325"/>
            </a:xfrm>
            <a:custGeom>
              <a:avLst/>
              <a:gdLst>
                <a:gd name="T0" fmla="*/ 62 w 1880"/>
                <a:gd name="T1" fmla="*/ 1825 h 2638"/>
                <a:gd name="T2" fmla="*/ 203 w 1880"/>
                <a:gd name="T3" fmla="*/ 1922 h 2638"/>
                <a:gd name="T4" fmla="*/ 336 w 1880"/>
                <a:gd name="T5" fmla="*/ 1931 h 2638"/>
                <a:gd name="T6" fmla="*/ 415 w 1880"/>
                <a:gd name="T7" fmla="*/ 1869 h 2638"/>
                <a:gd name="T8" fmla="*/ 556 w 1880"/>
                <a:gd name="T9" fmla="*/ 1825 h 2638"/>
                <a:gd name="T10" fmla="*/ 689 w 1880"/>
                <a:gd name="T11" fmla="*/ 1807 h 2638"/>
                <a:gd name="T12" fmla="*/ 733 w 1880"/>
                <a:gd name="T13" fmla="*/ 1905 h 2638"/>
                <a:gd name="T14" fmla="*/ 839 w 1880"/>
                <a:gd name="T15" fmla="*/ 1975 h 2638"/>
                <a:gd name="T16" fmla="*/ 865 w 1880"/>
                <a:gd name="T17" fmla="*/ 2055 h 2638"/>
                <a:gd name="T18" fmla="*/ 909 w 1880"/>
                <a:gd name="T19" fmla="*/ 2178 h 2638"/>
                <a:gd name="T20" fmla="*/ 944 w 1880"/>
                <a:gd name="T21" fmla="*/ 2319 h 2638"/>
                <a:gd name="T22" fmla="*/ 953 w 1880"/>
                <a:gd name="T23" fmla="*/ 2443 h 2638"/>
                <a:gd name="T24" fmla="*/ 1094 w 1880"/>
                <a:gd name="T25" fmla="*/ 2513 h 2638"/>
                <a:gd name="T26" fmla="*/ 1253 w 1880"/>
                <a:gd name="T27" fmla="*/ 2505 h 2638"/>
                <a:gd name="T28" fmla="*/ 1297 w 1880"/>
                <a:gd name="T29" fmla="*/ 2610 h 2638"/>
                <a:gd name="T30" fmla="*/ 1411 w 1880"/>
                <a:gd name="T31" fmla="*/ 2619 h 2638"/>
                <a:gd name="T32" fmla="*/ 1517 w 1880"/>
                <a:gd name="T33" fmla="*/ 2628 h 2638"/>
                <a:gd name="T34" fmla="*/ 1614 w 1880"/>
                <a:gd name="T35" fmla="*/ 2469 h 2638"/>
                <a:gd name="T36" fmla="*/ 1711 w 1880"/>
                <a:gd name="T37" fmla="*/ 2434 h 2638"/>
                <a:gd name="T38" fmla="*/ 1826 w 1880"/>
                <a:gd name="T39" fmla="*/ 2487 h 2638"/>
                <a:gd name="T40" fmla="*/ 1773 w 1880"/>
                <a:gd name="T41" fmla="*/ 2249 h 2638"/>
                <a:gd name="T42" fmla="*/ 1738 w 1880"/>
                <a:gd name="T43" fmla="*/ 2125 h 2638"/>
                <a:gd name="T44" fmla="*/ 1632 w 1880"/>
                <a:gd name="T45" fmla="*/ 2063 h 2638"/>
                <a:gd name="T46" fmla="*/ 1429 w 1880"/>
                <a:gd name="T47" fmla="*/ 2055 h 2638"/>
                <a:gd name="T48" fmla="*/ 1341 w 1880"/>
                <a:gd name="T49" fmla="*/ 1940 h 2638"/>
                <a:gd name="T50" fmla="*/ 1332 w 1880"/>
                <a:gd name="T51" fmla="*/ 1816 h 2638"/>
                <a:gd name="T52" fmla="*/ 1332 w 1880"/>
                <a:gd name="T53" fmla="*/ 1675 h 2638"/>
                <a:gd name="T54" fmla="*/ 1341 w 1880"/>
                <a:gd name="T55" fmla="*/ 1535 h 2638"/>
                <a:gd name="T56" fmla="*/ 1403 w 1880"/>
                <a:gd name="T57" fmla="*/ 1403 h 2638"/>
                <a:gd name="T58" fmla="*/ 1420 w 1880"/>
                <a:gd name="T59" fmla="*/ 1288 h 2638"/>
                <a:gd name="T60" fmla="*/ 1473 w 1880"/>
                <a:gd name="T61" fmla="*/ 1164 h 2638"/>
                <a:gd name="T62" fmla="*/ 1429 w 1880"/>
                <a:gd name="T63" fmla="*/ 1014 h 2638"/>
                <a:gd name="T64" fmla="*/ 997 w 1880"/>
                <a:gd name="T65" fmla="*/ 406 h 2638"/>
                <a:gd name="T66" fmla="*/ 901 w 1880"/>
                <a:gd name="T67" fmla="*/ 194 h 2638"/>
                <a:gd name="T68" fmla="*/ 786 w 1880"/>
                <a:gd name="T69" fmla="*/ 211 h 2638"/>
                <a:gd name="T70" fmla="*/ 689 w 1880"/>
                <a:gd name="T71" fmla="*/ 167 h 2638"/>
                <a:gd name="T72" fmla="*/ 698 w 1880"/>
                <a:gd name="T73" fmla="*/ 79 h 2638"/>
                <a:gd name="T74" fmla="*/ 574 w 1880"/>
                <a:gd name="T75" fmla="*/ 61 h 2638"/>
                <a:gd name="T76" fmla="*/ 424 w 1880"/>
                <a:gd name="T77" fmla="*/ 141 h 2638"/>
                <a:gd name="T78" fmla="*/ 212 w 1880"/>
                <a:gd name="T79" fmla="*/ 167 h 2638"/>
                <a:gd name="T80" fmla="*/ 177 w 1880"/>
                <a:gd name="T81" fmla="*/ 229 h 2638"/>
                <a:gd name="T82" fmla="*/ 159 w 1880"/>
                <a:gd name="T83" fmla="*/ 370 h 2638"/>
                <a:gd name="T84" fmla="*/ 177 w 1880"/>
                <a:gd name="T85" fmla="*/ 511 h 2638"/>
                <a:gd name="T86" fmla="*/ 142 w 1880"/>
                <a:gd name="T87" fmla="*/ 608 h 2638"/>
                <a:gd name="T88" fmla="*/ 106 w 1880"/>
                <a:gd name="T89" fmla="*/ 697 h 2638"/>
                <a:gd name="T90" fmla="*/ 53 w 1880"/>
                <a:gd name="T91" fmla="*/ 820 h 2638"/>
                <a:gd name="T92" fmla="*/ 106 w 1880"/>
                <a:gd name="T93" fmla="*/ 908 h 2638"/>
                <a:gd name="T94" fmla="*/ 124 w 1880"/>
                <a:gd name="T95" fmla="*/ 1041 h 2638"/>
                <a:gd name="T96" fmla="*/ 203 w 1880"/>
                <a:gd name="T97" fmla="*/ 997 h 2638"/>
                <a:gd name="T98" fmla="*/ 300 w 1880"/>
                <a:gd name="T99" fmla="*/ 970 h 2638"/>
                <a:gd name="T100" fmla="*/ 239 w 1880"/>
                <a:gd name="T101" fmla="*/ 1156 h 2638"/>
                <a:gd name="T102" fmla="*/ 230 w 1880"/>
                <a:gd name="T103" fmla="*/ 1314 h 2638"/>
                <a:gd name="T104" fmla="*/ 353 w 1880"/>
                <a:gd name="T105" fmla="*/ 1447 h 2638"/>
                <a:gd name="T106" fmla="*/ 300 w 1880"/>
                <a:gd name="T107" fmla="*/ 1535 h 2638"/>
                <a:gd name="T108" fmla="*/ 292 w 1880"/>
                <a:gd name="T109" fmla="*/ 1666 h 2638"/>
                <a:gd name="T110" fmla="*/ 186 w 1880"/>
                <a:gd name="T111" fmla="*/ 1772 h 2638"/>
                <a:gd name="T112" fmla="*/ 62 w 1880"/>
                <a:gd name="T113" fmla="*/ 1755 h 2638"/>
                <a:gd name="T114" fmla="*/ 18 w 1880"/>
                <a:gd name="T115" fmla="*/ 1781 h 26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880" h="2638">
                  <a:moveTo>
                    <a:pt x="18" y="1781"/>
                  </a:moveTo>
                  <a:lnTo>
                    <a:pt x="62" y="1825"/>
                  </a:lnTo>
                  <a:lnTo>
                    <a:pt x="133" y="1887"/>
                  </a:lnTo>
                  <a:lnTo>
                    <a:pt x="203" y="1922"/>
                  </a:lnTo>
                  <a:lnTo>
                    <a:pt x="265" y="1905"/>
                  </a:lnTo>
                  <a:lnTo>
                    <a:pt x="336" y="1931"/>
                  </a:lnTo>
                  <a:lnTo>
                    <a:pt x="398" y="1922"/>
                  </a:lnTo>
                  <a:lnTo>
                    <a:pt x="415" y="1869"/>
                  </a:lnTo>
                  <a:lnTo>
                    <a:pt x="450" y="1807"/>
                  </a:lnTo>
                  <a:lnTo>
                    <a:pt x="556" y="1825"/>
                  </a:lnTo>
                  <a:lnTo>
                    <a:pt x="627" y="1825"/>
                  </a:lnTo>
                  <a:lnTo>
                    <a:pt x="689" y="1807"/>
                  </a:lnTo>
                  <a:lnTo>
                    <a:pt x="733" y="1869"/>
                  </a:lnTo>
                  <a:lnTo>
                    <a:pt x="733" y="1905"/>
                  </a:lnTo>
                  <a:lnTo>
                    <a:pt x="786" y="1931"/>
                  </a:lnTo>
                  <a:lnTo>
                    <a:pt x="839" y="1975"/>
                  </a:lnTo>
                  <a:lnTo>
                    <a:pt x="848" y="2019"/>
                  </a:lnTo>
                  <a:lnTo>
                    <a:pt x="865" y="2055"/>
                  </a:lnTo>
                  <a:lnTo>
                    <a:pt x="918" y="2116"/>
                  </a:lnTo>
                  <a:lnTo>
                    <a:pt x="909" y="2178"/>
                  </a:lnTo>
                  <a:lnTo>
                    <a:pt x="892" y="2249"/>
                  </a:lnTo>
                  <a:lnTo>
                    <a:pt x="944" y="2319"/>
                  </a:lnTo>
                  <a:lnTo>
                    <a:pt x="909" y="2399"/>
                  </a:lnTo>
                  <a:lnTo>
                    <a:pt x="953" y="2443"/>
                  </a:lnTo>
                  <a:lnTo>
                    <a:pt x="1005" y="2496"/>
                  </a:lnTo>
                  <a:lnTo>
                    <a:pt x="1094" y="2513"/>
                  </a:lnTo>
                  <a:lnTo>
                    <a:pt x="1182" y="2513"/>
                  </a:lnTo>
                  <a:lnTo>
                    <a:pt x="1253" y="2505"/>
                  </a:lnTo>
                  <a:lnTo>
                    <a:pt x="1261" y="2558"/>
                  </a:lnTo>
                  <a:lnTo>
                    <a:pt x="1297" y="2610"/>
                  </a:lnTo>
                  <a:lnTo>
                    <a:pt x="1350" y="2610"/>
                  </a:lnTo>
                  <a:lnTo>
                    <a:pt x="1411" y="2619"/>
                  </a:lnTo>
                  <a:lnTo>
                    <a:pt x="1464" y="2637"/>
                  </a:lnTo>
                  <a:lnTo>
                    <a:pt x="1517" y="2628"/>
                  </a:lnTo>
                  <a:lnTo>
                    <a:pt x="1570" y="2540"/>
                  </a:lnTo>
                  <a:lnTo>
                    <a:pt x="1614" y="2469"/>
                  </a:lnTo>
                  <a:lnTo>
                    <a:pt x="1685" y="2505"/>
                  </a:lnTo>
                  <a:lnTo>
                    <a:pt x="1711" y="2434"/>
                  </a:lnTo>
                  <a:lnTo>
                    <a:pt x="1773" y="2452"/>
                  </a:lnTo>
                  <a:lnTo>
                    <a:pt x="1826" y="2487"/>
                  </a:lnTo>
                  <a:lnTo>
                    <a:pt x="1879" y="2452"/>
                  </a:lnTo>
                  <a:lnTo>
                    <a:pt x="1773" y="2249"/>
                  </a:lnTo>
                  <a:lnTo>
                    <a:pt x="1703" y="2178"/>
                  </a:lnTo>
                  <a:lnTo>
                    <a:pt x="1738" y="2125"/>
                  </a:lnTo>
                  <a:lnTo>
                    <a:pt x="1703" y="2063"/>
                  </a:lnTo>
                  <a:lnTo>
                    <a:pt x="1632" y="2063"/>
                  </a:lnTo>
                  <a:lnTo>
                    <a:pt x="1517" y="2063"/>
                  </a:lnTo>
                  <a:lnTo>
                    <a:pt x="1429" y="2055"/>
                  </a:lnTo>
                  <a:lnTo>
                    <a:pt x="1447" y="1993"/>
                  </a:lnTo>
                  <a:lnTo>
                    <a:pt x="1341" y="1940"/>
                  </a:lnTo>
                  <a:lnTo>
                    <a:pt x="1376" y="1896"/>
                  </a:lnTo>
                  <a:lnTo>
                    <a:pt x="1332" y="1816"/>
                  </a:lnTo>
                  <a:lnTo>
                    <a:pt x="1358" y="1755"/>
                  </a:lnTo>
                  <a:lnTo>
                    <a:pt x="1332" y="1675"/>
                  </a:lnTo>
                  <a:lnTo>
                    <a:pt x="1367" y="1596"/>
                  </a:lnTo>
                  <a:lnTo>
                    <a:pt x="1341" y="1535"/>
                  </a:lnTo>
                  <a:lnTo>
                    <a:pt x="1350" y="1438"/>
                  </a:lnTo>
                  <a:lnTo>
                    <a:pt x="1403" y="1403"/>
                  </a:lnTo>
                  <a:lnTo>
                    <a:pt x="1456" y="1332"/>
                  </a:lnTo>
                  <a:lnTo>
                    <a:pt x="1420" y="1288"/>
                  </a:lnTo>
                  <a:lnTo>
                    <a:pt x="1464" y="1226"/>
                  </a:lnTo>
                  <a:lnTo>
                    <a:pt x="1473" y="1164"/>
                  </a:lnTo>
                  <a:lnTo>
                    <a:pt x="1456" y="1085"/>
                  </a:lnTo>
                  <a:lnTo>
                    <a:pt x="1429" y="1014"/>
                  </a:lnTo>
                  <a:lnTo>
                    <a:pt x="1094" y="732"/>
                  </a:lnTo>
                  <a:lnTo>
                    <a:pt x="997" y="406"/>
                  </a:lnTo>
                  <a:lnTo>
                    <a:pt x="970" y="229"/>
                  </a:lnTo>
                  <a:lnTo>
                    <a:pt x="901" y="194"/>
                  </a:lnTo>
                  <a:lnTo>
                    <a:pt x="830" y="167"/>
                  </a:lnTo>
                  <a:lnTo>
                    <a:pt x="786" y="211"/>
                  </a:lnTo>
                  <a:lnTo>
                    <a:pt x="724" y="229"/>
                  </a:lnTo>
                  <a:lnTo>
                    <a:pt x="689" y="167"/>
                  </a:lnTo>
                  <a:lnTo>
                    <a:pt x="733" y="132"/>
                  </a:lnTo>
                  <a:lnTo>
                    <a:pt x="698" y="79"/>
                  </a:lnTo>
                  <a:lnTo>
                    <a:pt x="645" y="0"/>
                  </a:lnTo>
                  <a:lnTo>
                    <a:pt x="574" y="61"/>
                  </a:lnTo>
                  <a:lnTo>
                    <a:pt x="512" y="106"/>
                  </a:lnTo>
                  <a:lnTo>
                    <a:pt x="424" y="141"/>
                  </a:lnTo>
                  <a:lnTo>
                    <a:pt x="327" y="176"/>
                  </a:lnTo>
                  <a:lnTo>
                    <a:pt x="212" y="167"/>
                  </a:lnTo>
                  <a:lnTo>
                    <a:pt x="168" y="167"/>
                  </a:lnTo>
                  <a:lnTo>
                    <a:pt x="177" y="229"/>
                  </a:lnTo>
                  <a:lnTo>
                    <a:pt x="177" y="317"/>
                  </a:lnTo>
                  <a:lnTo>
                    <a:pt x="159" y="370"/>
                  </a:lnTo>
                  <a:lnTo>
                    <a:pt x="168" y="450"/>
                  </a:lnTo>
                  <a:lnTo>
                    <a:pt x="177" y="511"/>
                  </a:lnTo>
                  <a:lnTo>
                    <a:pt x="186" y="582"/>
                  </a:lnTo>
                  <a:lnTo>
                    <a:pt x="142" y="608"/>
                  </a:lnTo>
                  <a:lnTo>
                    <a:pt x="142" y="653"/>
                  </a:lnTo>
                  <a:lnTo>
                    <a:pt x="106" y="697"/>
                  </a:lnTo>
                  <a:lnTo>
                    <a:pt x="71" y="750"/>
                  </a:lnTo>
                  <a:lnTo>
                    <a:pt x="53" y="820"/>
                  </a:lnTo>
                  <a:lnTo>
                    <a:pt x="71" y="864"/>
                  </a:lnTo>
                  <a:lnTo>
                    <a:pt x="106" y="908"/>
                  </a:lnTo>
                  <a:lnTo>
                    <a:pt x="133" y="961"/>
                  </a:lnTo>
                  <a:lnTo>
                    <a:pt x="124" y="1041"/>
                  </a:lnTo>
                  <a:lnTo>
                    <a:pt x="186" y="1067"/>
                  </a:lnTo>
                  <a:lnTo>
                    <a:pt x="203" y="997"/>
                  </a:lnTo>
                  <a:lnTo>
                    <a:pt x="239" y="926"/>
                  </a:lnTo>
                  <a:lnTo>
                    <a:pt x="300" y="970"/>
                  </a:lnTo>
                  <a:lnTo>
                    <a:pt x="283" y="1076"/>
                  </a:lnTo>
                  <a:lnTo>
                    <a:pt x="239" y="1156"/>
                  </a:lnTo>
                  <a:lnTo>
                    <a:pt x="230" y="1244"/>
                  </a:lnTo>
                  <a:lnTo>
                    <a:pt x="230" y="1314"/>
                  </a:lnTo>
                  <a:lnTo>
                    <a:pt x="274" y="1376"/>
                  </a:lnTo>
                  <a:lnTo>
                    <a:pt x="353" y="1447"/>
                  </a:lnTo>
                  <a:lnTo>
                    <a:pt x="353" y="1517"/>
                  </a:lnTo>
                  <a:lnTo>
                    <a:pt x="300" y="1535"/>
                  </a:lnTo>
                  <a:lnTo>
                    <a:pt x="309" y="1613"/>
                  </a:lnTo>
                  <a:lnTo>
                    <a:pt x="292" y="1666"/>
                  </a:lnTo>
                  <a:lnTo>
                    <a:pt x="221" y="1728"/>
                  </a:lnTo>
                  <a:lnTo>
                    <a:pt x="186" y="1772"/>
                  </a:lnTo>
                  <a:lnTo>
                    <a:pt x="133" y="1799"/>
                  </a:lnTo>
                  <a:lnTo>
                    <a:pt x="62" y="1755"/>
                  </a:lnTo>
                  <a:lnTo>
                    <a:pt x="0" y="1728"/>
                  </a:lnTo>
                  <a:lnTo>
                    <a:pt x="18" y="1781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3" name="Freeform 12">
              <a:extLst>
                <a:ext uri="{FF2B5EF4-FFF2-40B4-BE49-F238E27FC236}">
                  <a16:creationId xmlns:a16="http://schemas.microsoft.com/office/drawing/2014/main" id="{7C21120B-B1FE-7A48-87E3-B6ED439B168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54137" y="714375"/>
              <a:ext cx="782638" cy="1439862"/>
            </a:xfrm>
            <a:custGeom>
              <a:avLst/>
              <a:gdLst>
                <a:gd name="T0" fmla="*/ 62 w 2172"/>
                <a:gd name="T1" fmla="*/ 142 h 3998"/>
                <a:gd name="T2" fmla="*/ 0 w 2172"/>
                <a:gd name="T3" fmla="*/ 362 h 3998"/>
                <a:gd name="T4" fmla="*/ 27 w 2172"/>
                <a:gd name="T5" fmla="*/ 530 h 3998"/>
                <a:gd name="T6" fmla="*/ 159 w 2172"/>
                <a:gd name="T7" fmla="*/ 706 h 3998"/>
                <a:gd name="T8" fmla="*/ 80 w 2172"/>
                <a:gd name="T9" fmla="*/ 874 h 3998"/>
                <a:gd name="T10" fmla="*/ 239 w 2172"/>
                <a:gd name="T11" fmla="*/ 953 h 3998"/>
                <a:gd name="T12" fmla="*/ 203 w 2172"/>
                <a:gd name="T13" fmla="*/ 1165 h 3998"/>
                <a:gd name="T14" fmla="*/ 397 w 2172"/>
                <a:gd name="T15" fmla="*/ 1130 h 3998"/>
                <a:gd name="T16" fmla="*/ 574 w 2172"/>
                <a:gd name="T17" fmla="*/ 1236 h 3998"/>
                <a:gd name="T18" fmla="*/ 768 w 2172"/>
                <a:gd name="T19" fmla="*/ 1377 h 3998"/>
                <a:gd name="T20" fmla="*/ 795 w 2172"/>
                <a:gd name="T21" fmla="*/ 1624 h 3998"/>
                <a:gd name="T22" fmla="*/ 962 w 2172"/>
                <a:gd name="T23" fmla="*/ 1800 h 3998"/>
                <a:gd name="T24" fmla="*/ 1148 w 2172"/>
                <a:gd name="T25" fmla="*/ 1950 h 3998"/>
                <a:gd name="T26" fmla="*/ 1121 w 2172"/>
                <a:gd name="T27" fmla="*/ 2092 h 3998"/>
                <a:gd name="T28" fmla="*/ 1183 w 2172"/>
                <a:gd name="T29" fmla="*/ 2321 h 3998"/>
                <a:gd name="T30" fmla="*/ 1165 w 2172"/>
                <a:gd name="T31" fmla="*/ 2497 h 3998"/>
                <a:gd name="T32" fmla="*/ 1051 w 2172"/>
                <a:gd name="T33" fmla="*/ 2595 h 3998"/>
                <a:gd name="T34" fmla="*/ 909 w 2172"/>
                <a:gd name="T35" fmla="*/ 2709 h 3998"/>
                <a:gd name="T36" fmla="*/ 1192 w 2172"/>
                <a:gd name="T37" fmla="*/ 2903 h 3998"/>
                <a:gd name="T38" fmla="*/ 1262 w 2172"/>
                <a:gd name="T39" fmla="*/ 3132 h 3998"/>
                <a:gd name="T40" fmla="*/ 1324 w 2172"/>
                <a:gd name="T41" fmla="*/ 3282 h 3998"/>
                <a:gd name="T42" fmla="*/ 1218 w 2172"/>
                <a:gd name="T43" fmla="*/ 3423 h 3998"/>
                <a:gd name="T44" fmla="*/ 1271 w 2172"/>
                <a:gd name="T45" fmla="*/ 3591 h 3998"/>
                <a:gd name="T46" fmla="*/ 1412 w 2172"/>
                <a:gd name="T47" fmla="*/ 3529 h 3998"/>
                <a:gd name="T48" fmla="*/ 1492 w 2172"/>
                <a:gd name="T49" fmla="*/ 3591 h 3998"/>
                <a:gd name="T50" fmla="*/ 1439 w 2172"/>
                <a:gd name="T51" fmla="*/ 3767 h 3998"/>
                <a:gd name="T52" fmla="*/ 1492 w 2172"/>
                <a:gd name="T53" fmla="*/ 3970 h 3998"/>
                <a:gd name="T54" fmla="*/ 1933 w 2172"/>
                <a:gd name="T55" fmla="*/ 3741 h 3998"/>
                <a:gd name="T56" fmla="*/ 2030 w 2172"/>
                <a:gd name="T57" fmla="*/ 3441 h 3998"/>
                <a:gd name="T58" fmla="*/ 2127 w 2172"/>
                <a:gd name="T59" fmla="*/ 3229 h 3998"/>
                <a:gd name="T60" fmla="*/ 2083 w 2172"/>
                <a:gd name="T61" fmla="*/ 2983 h 3998"/>
                <a:gd name="T62" fmla="*/ 2092 w 2172"/>
                <a:gd name="T63" fmla="*/ 2762 h 3998"/>
                <a:gd name="T64" fmla="*/ 2171 w 2172"/>
                <a:gd name="T65" fmla="*/ 2506 h 3998"/>
                <a:gd name="T66" fmla="*/ 2092 w 2172"/>
                <a:gd name="T67" fmla="*/ 2180 h 3998"/>
                <a:gd name="T68" fmla="*/ 2083 w 2172"/>
                <a:gd name="T69" fmla="*/ 1977 h 3998"/>
                <a:gd name="T70" fmla="*/ 1933 w 2172"/>
                <a:gd name="T71" fmla="*/ 1818 h 3998"/>
                <a:gd name="T72" fmla="*/ 1748 w 2172"/>
                <a:gd name="T73" fmla="*/ 1818 h 3998"/>
                <a:gd name="T74" fmla="*/ 1580 w 2172"/>
                <a:gd name="T75" fmla="*/ 1721 h 3998"/>
                <a:gd name="T76" fmla="*/ 1412 w 2172"/>
                <a:gd name="T77" fmla="*/ 1562 h 3998"/>
                <a:gd name="T78" fmla="*/ 1262 w 2172"/>
                <a:gd name="T79" fmla="*/ 1553 h 3998"/>
                <a:gd name="T80" fmla="*/ 1042 w 2172"/>
                <a:gd name="T81" fmla="*/ 1395 h 3998"/>
                <a:gd name="T82" fmla="*/ 883 w 2172"/>
                <a:gd name="T83" fmla="*/ 1297 h 3998"/>
                <a:gd name="T84" fmla="*/ 874 w 2172"/>
                <a:gd name="T85" fmla="*/ 1130 h 3998"/>
                <a:gd name="T86" fmla="*/ 874 w 2172"/>
                <a:gd name="T87" fmla="*/ 980 h 3998"/>
                <a:gd name="T88" fmla="*/ 795 w 2172"/>
                <a:gd name="T89" fmla="*/ 830 h 3998"/>
                <a:gd name="T90" fmla="*/ 803 w 2172"/>
                <a:gd name="T91" fmla="*/ 671 h 3998"/>
                <a:gd name="T92" fmla="*/ 733 w 2172"/>
                <a:gd name="T93" fmla="*/ 556 h 3998"/>
                <a:gd name="T94" fmla="*/ 618 w 2172"/>
                <a:gd name="T95" fmla="*/ 371 h 3998"/>
                <a:gd name="T96" fmla="*/ 459 w 2172"/>
                <a:gd name="T97" fmla="*/ 309 h 3998"/>
                <a:gd name="T98" fmla="*/ 336 w 2172"/>
                <a:gd name="T99" fmla="*/ 221 h 3998"/>
                <a:gd name="T100" fmla="*/ 292 w 2172"/>
                <a:gd name="T101" fmla="*/ 62 h 39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2172" h="3998">
                  <a:moveTo>
                    <a:pt x="195" y="27"/>
                  </a:moveTo>
                  <a:lnTo>
                    <a:pt x="115" y="80"/>
                  </a:lnTo>
                  <a:lnTo>
                    <a:pt x="62" y="142"/>
                  </a:lnTo>
                  <a:lnTo>
                    <a:pt x="9" y="212"/>
                  </a:lnTo>
                  <a:lnTo>
                    <a:pt x="0" y="309"/>
                  </a:lnTo>
                  <a:lnTo>
                    <a:pt x="0" y="362"/>
                  </a:lnTo>
                  <a:lnTo>
                    <a:pt x="27" y="406"/>
                  </a:lnTo>
                  <a:lnTo>
                    <a:pt x="9" y="450"/>
                  </a:lnTo>
                  <a:lnTo>
                    <a:pt x="27" y="530"/>
                  </a:lnTo>
                  <a:lnTo>
                    <a:pt x="44" y="600"/>
                  </a:lnTo>
                  <a:lnTo>
                    <a:pt x="97" y="662"/>
                  </a:lnTo>
                  <a:lnTo>
                    <a:pt x="159" y="706"/>
                  </a:lnTo>
                  <a:lnTo>
                    <a:pt x="80" y="742"/>
                  </a:lnTo>
                  <a:lnTo>
                    <a:pt x="80" y="812"/>
                  </a:lnTo>
                  <a:lnTo>
                    <a:pt x="80" y="874"/>
                  </a:lnTo>
                  <a:lnTo>
                    <a:pt x="142" y="900"/>
                  </a:lnTo>
                  <a:lnTo>
                    <a:pt x="247" y="918"/>
                  </a:lnTo>
                  <a:lnTo>
                    <a:pt x="239" y="953"/>
                  </a:lnTo>
                  <a:lnTo>
                    <a:pt x="239" y="1024"/>
                  </a:lnTo>
                  <a:lnTo>
                    <a:pt x="186" y="1094"/>
                  </a:lnTo>
                  <a:lnTo>
                    <a:pt x="203" y="1165"/>
                  </a:lnTo>
                  <a:lnTo>
                    <a:pt x="265" y="1121"/>
                  </a:lnTo>
                  <a:lnTo>
                    <a:pt x="345" y="1112"/>
                  </a:lnTo>
                  <a:lnTo>
                    <a:pt x="397" y="1130"/>
                  </a:lnTo>
                  <a:lnTo>
                    <a:pt x="477" y="1183"/>
                  </a:lnTo>
                  <a:lnTo>
                    <a:pt x="512" y="1227"/>
                  </a:lnTo>
                  <a:lnTo>
                    <a:pt x="574" y="1236"/>
                  </a:lnTo>
                  <a:lnTo>
                    <a:pt x="627" y="1244"/>
                  </a:lnTo>
                  <a:lnTo>
                    <a:pt x="689" y="1315"/>
                  </a:lnTo>
                  <a:lnTo>
                    <a:pt x="768" y="1377"/>
                  </a:lnTo>
                  <a:lnTo>
                    <a:pt x="759" y="1474"/>
                  </a:lnTo>
                  <a:lnTo>
                    <a:pt x="742" y="1553"/>
                  </a:lnTo>
                  <a:lnTo>
                    <a:pt x="795" y="1624"/>
                  </a:lnTo>
                  <a:lnTo>
                    <a:pt x="848" y="1695"/>
                  </a:lnTo>
                  <a:lnTo>
                    <a:pt x="892" y="1765"/>
                  </a:lnTo>
                  <a:lnTo>
                    <a:pt x="962" y="1800"/>
                  </a:lnTo>
                  <a:lnTo>
                    <a:pt x="1024" y="1818"/>
                  </a:lnTo>
                  <a:lnTo>
                    <a:pt x="1086" y="1862"/>
                  </a:lnTo>
                  <a:lnTo>
                    <a:pt x="1148" y="1950"/>
                  </a:lnTo>
                  <a:lnTo>
                    <a:pt x="1183" y="2003"/>
                  </a:lnTo>
                  <a:lnTo>
                    <a:pt x="1183" y="2074"/>
                  </a:lnTo>
                  <a:lnTo>
                    <a:pt x="1121" y="2092"/>
                  </a:lnTo>
                  <a:lnTo>
                    <a:pt x="1139" y="2171"/>
                  </a:lnTo>
                  <a:lnTo>
                    <a:pt x="1156" y="2242"/>
                  </a:lnTo>
                  <a:lnTo>
                    <a:pt x="1183" y="2321"/>
                  </a:lnTo>
                  <a:lnTo>
                    <a:pt x="1209" y="2365"/>
                  </a:lnTo>
                  <a:lnTo>
                    <a:pt x="1253" y="2418"/>
                  </a:lnTo>
                  <a:lnTo>
                    <a:pt x="1165" y="2497"/>
                  </a:lnTo>
                  <a:lnTo>
                    <a:pt x="1139" y="2568"/>
                  </a:lnTo>
                  <a:lnTo>
                    <a:pt x="1095" y="2630"/>
                  </a:lnTo>
                  <a:lnTo>
                    <a:pt x="1051" y="2595"/>
                  </a:lnTo>
                  <a:lnTo>
                    <a:pt x="998" y="2621"/>
                  </a:lnTo>
                  <a:lnTo>
                    <a:pt x="980" y="2674"/>
                  </a:lnTo>
                  <a:lnTo>
                    <a:pt x="909" y="2709"/>
                  </a:lnTo>
                  <a:lnTo>
                    <a:pt x="1024" y="2797"/>
                  </a:lnTo>
                  <a:lnTo>
                    <a:pt x="1112" y="2842"/>
                  </a:lnTo>
                  <a:lnTo>
                    <a:pt x="1192" y="2903"/>
                  </a:lnTo>
                  <a:lnTo>
                    <a:pt x="1253" y="2974"/>
                  </a:lnTo>
                  <a:lnTo>
                    <a:pt x="1271" y="3044"/>
                  </a:lnTo>
                  <a:lnTo>
                    <a:pt x="1262" y="3132"/>
                  </a:lnTo>
                  <a:lnTo>
                    <a:pt x="1306" y="3167"/>
                  </a:lnTo>
                  <a:lnTo>
                    <a:pt x="1359" y="3211"/>
                  </a:lnTo>
                  <a:lnTo>
                    <a:pt x="1324" y="3282"/>
                  </a:lnTo>
                  <a:lnTo>
                    <a:pt x="1236" y="3308"/>
                  </a:lnTo>
                  <a:lnTo>
                    <a:pt x="1236" y="3370"/>
                  </a:lnTo>
                  <a:lnTo>
                    <a:pt x="1218" y="3423"/>
                  </a:lnTo>
                  <a:lnTo>
                    <a:pt x="1209" y="3494"/>
                  </a:lnTo>
                  <a:lnTo>
                    <a:pt x="1236" y="3555"/>
                  </a:lnTo>
                  <a:lnTo>
                    <a:pt x="1271" y="3591"/>
                  </a:lnTo>
                  <a:lnTo>
                    <a:pt x="1333" y="3635"/>
                  </a:lnTo>
                  <a:lnTo>
                    <a:pt x="1386" y="3599"/>
                  </a:lnTo>
                  <a:lnTo>
                    <a:pt x="1412" y="3529"/>
                  </a:lnTo>
                  <a:lnTo>
                    <a:pt x="1439" y="3476"/>
                  </a:lnTo>
                  <a:lnTo>
                    <a:pt x="1501" y="3546"/>
                  </a:lnTo>
                  <a:lnTo>
                    <a:pt x="1492" y="3591"/>
                  </a:lnTo>
                  <a:lnTo>
                    <a:pt x="1430" y="3652"/>
                  </a:lnTo>
                  <a:lnTo>
                    <a:pt x="1465" y="3714"/>
                  </a:lnTo>
                  <a:lnTo>
                    <a:pt x="1439" y="3767"/>
                  </a:lnTo>
                  <a:lnTo>
                    <a:pt x="1456" y="3838"/>
                  </a:lnTo>
                  <a:lnTo>
                    <a:pt x="1492" y="3891"/>
                  </a:lnTo>
                  <a:lnTo>
                    <a:pt x="1492" y="3970"/>
                  </a:lnTo>
                  <a:lnTo>
                    <a:pt x="1554" y="3997"/>
                  </a:lnTo>
                  <a:lnTo>
                    <a:pt x="1633" y="3997"/>
                  </a:lnTo>
                  <a:lnTo>
                    <a:pt x="1933" y="3741"/>
                  </a:lnTo>
                  <a:lnTo>
                    <a:pt x="1986" y="3661"/>
                  </a:lnTo>
                  <a:lnTo>
                    <a:pt x="2021" y="3529"/>
                  </a:lnTo>
                  <a:lnTo>
                    <a:pt x="2030" y="3441"/>
                  </a:lnTo>
                  <a:lnTo>
                    <a:pt x="2065" y="3352"/>
                  </a:lnTo>
                  <a:lnTo>
                    <a:pt x="2110" y="3308"/>
                  </a:lnTo>
                  <a:lnTo>
                    <a:pt x="2127" y="3229"/>
                  </a:lnTo>
                  <a:lnTo>
                    <a:pt x="2118" y="3141"/>
                  </a:lnTo>
                  <a:lnTo>
                    <a:pt x="2110" y="3070"/>
                  </a:lnTo>
                  <a:lnTo>
                    <a:pt x="2083" y="2983"/>
                  </a:lnTo>
                  <a:lnTo>
                    <a:pt x="2039" y="2921"/>
                  </a:lnTo>
                  <a:lnTo>
                    <a:pt x="2048" y="2833"/>
                  </a:lnTo>
                  <a:lnTo>
                    <a:pt x="2092" y="2762"/>
                  </a:lnTo>
                  <a:lnTo>
                    <a:pt x="2154" y="2718"/>
                  </a:lnTo>
                  <a:lnTo>
                    <a:pt x="2154" y="2621"/>
                  </a:lnTo>
                  <a:lnTo>
                    <a:pt x="2171" y="2506"/>
                  </a:lnTo>
                  <a:lnTo>
                    <a:pt x="2154" y="2356"/>
                  </a:lnTo>
                  <a:lnTo>
                    <a:pt x="2110" y="2259"/>
                  </a:lnTo>
                  <a:lnTo>
                    <a:pt x="2092" y="2180"/>
                  </a:lnTo>
                  <a:lnTo>
                    <a:pt x="2101" y="2118"/>
                  </a:lnTo>
                  <a:lnTo>
                    <a:pt x="2110" y="2030"/>
                  </a:lnTo>
                  <a:lnTo>
                    <a:pt x="2083" y="1977"/>
                  </a:lnTo>
                  <a:lnTo>
                    <a:pt x="1995" y="1906"/>
                  </a:lnTo>
                  <a:lnTo>
                    <a:pt x="2021" y="1827"/>
                  </a:lnTo>
                  <a:lnTo>
                    <a:pt x="1933" y="1818"/>
                  </a:lnTo>
                  <a:lnTo>
                    <a:pt x="1854" y="1809"/>
                  </a:lnTo>
                  <a:lnTo>
                    <a:pt x="1809" y="1774"/>
                  </a:lnTo>
                  <a:lnTo>
                    <a:pt x="1748" y="1818"/>
                  </a:lnTo>
                  <a:lnTo>
                    <a:pt x="1686" y="1809"/>
                  </a:lnTo>
                  <a:lnTo>
                    <a:pt x="1651" y="1739"/>
                  </a:lnTo>
                  <a:lnTo>
                    <a:pt x="1580" y="1721"/>
                  </a:lnTo>
                  <a:lnTo>
                    <a:pt x="1501" y="1659"/>
                  </a:lnTo>
                  <a:lnTo>
                    <a:pt x="1474" y="1589"/>
                  </a:lnTo>
                  <a:lnTo>
                    <a:pt x="1412" y="1562"/>
                  </a:lnTo>
                  <a:lnTo>
                    <a:pt x="1351" y="1589"/>
                  </a:lnTo>
                  <a:lnTo>
                    <a:pt x="1315" y="1492"/>
                  </a:lnTo>
                  <a:lnTo>
                    <a:pt x="1262" y="1553"/>
                  </a:lnTo>
                  <a:lnTo>
                    <a:pt x="1165" y="1518"/>
                  </a:lnTo>
                  <a:lnTo>
                    <a:pt x="1112" y="1456"/>
                  </a:lnTo>
                  <a:lnTo>
                    <a:pt x="1042" y="1395"/>
                  </a:lnTo>
                  <a:lnTo>
                    <a:pt x="971" y="1350"/>
                  </a:lnTo>
                  <a:lnTo>
                    <a:pt x="892" y="1368"/>
                  </a:lnTo>
                  <a:lnTo>
                    <a:pt x="883" y="1297"/>
                  </a:lnTo>
                  <a:lnTo>
                    <a:pt x="901" y="1227"/>
                  </a:lnTo>
                  <a:lnTo>
                    <a:pt x="909" y="1183"/>
                  </a:lnTo>
                  <a:lnTo>
                    <a:pt x="874" y="1130"/>
                  </a:lnTo>
                  <a:lnTo>
                    <a:pt x="839" y="1050"/>
                  </a:lnTo>
                  <a:lnTo>
                    <a:pt x="918" y="997"/>
                  </a:lnTo>
                  <a:lnTo>
                    <a:pt x="874" y="980"/>
                  </a:lnTo>
                  <a:lnTo>
                    <a:pt x="821" y="944"/>
                  </a:lnTo>
                  <a:lnTo>
                    <a:pt x="803" y="909"/>
                  </a:lnTo>
                  <a:lnTo>
                    <a:pt x="795" y="830"/>
                  </a:lnTo>
                  <a:lnTo>
                    <a:pt x="856" y="794"/>
                  </a:lnTo>
                  <a:lnTo>
                    <a:pt x="865" y="750"/>
                  </a:lnTo>
                  <a:lnTo>
                    <a:pt x="803" y="671"/>
                  </a:lnTo>
                  <a:lnTo>
                    <a:pt x="750" y="644"/>
                  </a:lnTo>
                  <a:lnTo>
                    <a:pt x="680" y="609"/>
                  </a:lnTo>
                  <a:lnTo>
                    <a:pt x="733" y="556"/>
                  </a:lnTo>
                  <a:lnTo>
                    <a:pt x="715" y="477"/>
                  </a:lnTo>
                  <a:lnTo>
                    <a:pt x="662" y="389"/>
                  </a:lnTo>
                  <a:lnTo>
                    <a:pt x="618" y="371"/>
                  </a:lnTo>
                  <a:lnTo>
                    <a:pt x="539" y="353"/>
                  </a:lnTo>
                  <a:lnTo>
                    <a:pt x="468" y="362"/>
                  </a:lnTo>
                  <a:lnTo>
                    <a:pt x="459" y="309"/>
                  </a:lnTo>
                  <a:lnTo>
                    <a:pt x="406" y="274"/>
                  </a:lnTo>
                  <a:lnTo>
                    <a:pt x="345" y="274"/>
                  </a:lnTo>
                  <a:lnTo>
                    <a:pt x="336" y="221"/>
                  </a:lnTo>
                  <a:lnTo>
                    <a:pt x="292" y="186"/>
                  </a:lnTo>
                  <a:lnTo>
                    <a:pt x="300" y="124"/>
                  </a:lnTo>
                  <a:lnTo>
                    <a:pt x="292" y="62"/>
                  </a:lnTo>
                  <a:lnTo>
                    <a:pt x="283" y="0"/>
                  </a:lnTo>
                  <a:lnTo>
                    <a:pt x="195" y="27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4" name="Freeform 13">
              <a:extLst>
                <a:ext uri="{FF2B5EF4-FFF2-40B4-BE49-F238E27FC236}">
                  <a16:creationId xmlns:a16="http://schemas.microsoft.com/office/drawing/2014/main" id="{DA0882D6-2633-B649-A7AA-E1B9B075CB5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90637" y="952500"/>
              <a:ext cx="514350" cy="709612"/>
            </a:xfrm>
            <a:custGeom>
              <a:avLst/>
              <a:gdLst>
                <a:gd name="T0" fmla="*/ 1112 w 1430"/>
                <a:gd name="T1" fmla="*/ 1835 h 1969"/>
                <a:gd name="T2" fmla="*/ 1006 w 1430"/>
                <a:gd name="T3" fmla="*/ 1791 h 1969"/>
                <a:gd name="T4" fmla="*/ 865 w 1430"/>
                <a:gd name="T5" fmla="*/ 1774 h 1969"/>
                <a:gd name="T6" fmla="*/ 776 w 1430"/>
                <a:gd name="T7" fmla="*/ 1809 h 1969"/>
                <a:gd name="T8" fmla="*/ 618 w 1430"/>
                <a:gd name="T9" fmla="*/ 1827 h 1969"/>
                <a:gd name="T10" fmla="*/ 582 w 1430"/>
                <a:gd name="T11" fmla="*/ 1738 h 1969"/>
                <a:gd name="T12" fmla="*/ 485 w 1430"/>
                <a:gd name="T13" fmla="*/ 1694 h 1969"/>
                <a:gd name="T14" fmla="*/ 459 w 1430"/>
                <a:gd name="T15" fmla="*/ 1571 h 1969"/>
                <a:gd name="T16" fmla="*/ 450 w 1430"/>
                <a:gd name="T17" fmla="*/ 1438 h 1969"/>
                <a:gd name="T18" fmla="*/ 406 w 1430"/>
                <a:gd name="T19" fmla="*/ 1359 h 1969"/>
                <a:gd name="T20" fmla="*/ 565 w 1430"/>
                <a:gd name="T21" fmla="*/ 1324 h 1969"/>
                <a:gd name="T22" fmla="*/ 591 w 1430"/>
                <a:gd name="T23" fmla="*/ 1200 h 1969"/>
                <a:gd name="T24" fmla="*/ 494 w 1430"/>
                <a:gd name="T25" fmla="*/ 1130 h 1969"/>
                <a:gd name="T26" fmla="*/ 397 w 1430"/>
                <a:gd name="T27" fmla="*/ 1050 h 1969"/>
                <a:gd name="T28" fmla="*/ 291 w 1430"/>
                <a:gd name="T29" fmla="*/ 997 h 1969"/>
                <a:gd name="T30" fmla="*/ 212 w 1430"/>
                <a:gd name="T31" fmla="*/ 944 h 1969"/>
                <a:gd name="T32" fmla="*/ 79 w 1430"/>
                <a:gd name="T33" fmla="*/ 883 h 1969"/>
                <a:gd name="T34" fmla="*/ 0 w 1430"/>
                <a:gd name="T35" fmla="*/ 785 h 1969"/>
                <a:gd name="T36" fmla="*/ 168 w 1430"/>
                <a:gd name="T37" fmla="*/ 680 h 1969"/>
                <a:gd name="T38" fmla="*/ 132 w 1430"/>
                <a:gd name="T39" fmla="*/ 521 h 1969"/>
                <a:gd name="T40" fmla="*/ 35 w 1430"/>
                <a:gd name="T41" fmla="*/ 415 h 1969"/>
                <a:gd name="T42" fmla="*/ 97 w 1430"/>
                <a:gd name="T43" fmla="*/ 247 h 1969"/>
                <a:gd name="T44" fmla="*/ 115 w 1430"/>
                <a:gd name="T45" fmla="*/ 62 h 1969"/>
                <a:gd name="T46" fmla="*/ 203 w 1430"/>
                <a:gd name="T47" fmla="*/ 27 h 1969"/>
                <a:gd name="T48" fmla="*/ 256 w 1430"/>
                <a:gd name="T49" fmla="*/ 80 h 1969"/>
                <a:gd name="T50" fmla="*/ 256 w 1430"/>
                <a:gd name="T51" fmla="*/ 212 h 1969"/>
                <a:gd name="T52" fmla="*/ 423 w 1430"/>
                <a:gd name="T53" fmla="*/ 256 h 1969"/>
                <a:gd name="T54" fmla="*/ 415 w 1430"/>
                <a:gd name="T55" fmla="*/ 362 h 1969"/>
                <a:gd name="T56" fmla="*/ 379 w 1430"/>
                <a:gd name="T57" fmla="*/ 503 h 1969"/>
                <a:gd name="T58" fmla="*/ 521 w 1430"/>
                <a:gd name="T59" fmla="*/ 450 h 1969"/>
                <a:gd name="T60" fmla="*/ 653 w 1430"/>
                <a:gd name="T61" fmla="*/ 521 h 1969"/>
                <a:gd name="T62" fmla="*/ 750 w 1430"/>
                <a:gd name="T63" fmla="*/ 574 h 1969"/>
                <a:gd name="T64" fmla="*/ 865 w 1430"/>
                <a:gd name="T65" fmla="*/ 653 h 1969"/>
                <a:gd name="T66" fmla="*/ 935 w 1430"/>
                <a:gd name="T67" fmla="*/ 812 h 1969"/>
                <a:gd name="T68" fmla="*/ 971 w 1430"/>
                <a:gd name="T69" fmla="*/ 962 h 1969"/>
                <a:gd name="T70" fmla="*/ 1068 w 1430"/>
                <a:gd name="T71" fmla="*/ 1103 h 1969"/>
                <a:gd name="T72" fmla="*/ 1200 w 1430"/>
                <a:gd name="T73" fmla="*/ 1156 h 1969"/>
                <a:gd name="T74" fmla="*/ 1324 w 1430"/>
                <a:gd name="T75" fmla="*/ 1288 h 1969"/>
                <a:gd name="T76" fmla="*/ 1359 w 1430"/>
                <a:gd name="T77" fmla="*/ 1412 h 1969"/>
                <a:gd name="T78" fmla="*/ 1315 w 1430"/>
                <a:gd name="T79" fmla="*/ 1509 h 1969"/>
                <a:gd name="T80" fmla="*/ 1359 w 1430"/>
                <a:gd name="T81" fmla="*/ 1659 h 1969"/>
                <a:gd name="T82" fmla="*/ 1429 w 1430"/>
                <a:gd name="T83" fmla="*/ 1756 h 1969"/>
                <a:gd name="T84" fmla="*/ 1315 w 1430"/>
                <a:gd name="T85" fmla="*/ 1906 h 1969"/>
                <a:gd name="T86" fmla="*/ 1227 w 1430"/>
                <a:gd name="T87" fmla="*/ 1933 h 1969"/>
                <a:gd name="T88" fmla="*/ 1129 w 1430"/>
                <a:gd name="T89" fmla="*/ 1941 h 19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430" h="1969">
                  <a:moveTo>
                    <a:pt x="1121" y="1888"/>
                  </a:moveTo>
                  <a:lnTo>
                    <a:pt x="1112" y="1835"/>
                  </a:lnTo>
                  <a:lnTo>
                    <a:pt x="1041" y="1827"/>
                  </a:lnTo>
                  <a:lnTo>
                    <a:pt x="1006" y="1791"/>
                  </a:lnTo>
                  <a:lnTo>
                    <a:pt x="944" y="1765"/>
                  </a:lnTo>
                  <a:lnTo>
                    <a:pt x="865" y="1774"/>
                  </a:lnTo>
                  <a:lnTo>
                    <a:pt x="856" y="1712"/>
                  </a:lnTo>
                  <a:lnTo>
                    <a:pt x="776" y="1809"/>
                  </a:lnTo>
                  <a:lnTo>
                    <a:pt x="688" y="1844"/>
                  </a:lnTo>
                  <a:lnTo>
                    <a:pt x="618" y="1827"/>
                  </a:lnTo>
                  <a:lnTo>
                    <a:pt x="626" y="1765"/>
                  </a:lnTo>
                  <a:lnTo>
                    <a:pt x="582" y="1738"/>
                  </a:lnTo>
                  <a:lnTo>
                    <a:pt x="503" y="1738"/>
                  </a:lnTo>
                  <a:lnTo>
                    <a:pt x="485" y="1694"/>
                  </a:lnTo>
                  <a:lnTo>
                    <a:pt x="476" y="1633"/>
                  </a:lnTo>
                  <a:lnTo>
                    <a:pt x="459" y="1571"/>
                  </a:lnTo>
                  <a:lnTo>
                    <a:pt x="441" y="1500"/>
                  </a:lnTo>
                  <a:lnTo>
                    <a:pt x="450" y="1438"/>
                  </a:lnTo>
                  <a:lnTo>
                    <a:pt x="379" y="1403"/>
                  </a:lnTo>
                  <a:lnTo>
                    <a:pt x="406" y="1359"/>
                  </a:lnTo>
                  <a:lnTo>
                    <a:pt x="485" y="1333"/>
                  </a:lnTo>
                  <a:lnTo>
                    <a:pt x="565" y="1324"/>
                  </a:lnTo>
                  <a:lnTo>
                    <a:pt x="600" y="1288"/>
                  </a:lnTo>
                  <a:lnTo>
                    <a:pt x="591" y="1200"/>
                  </a:lnTo>
                  <a:lnTo>
                    <a:pt x="565" y="1138"/>
                  </a:lnTo>
                  <a:lnTo>
                    <a:pt x="494" y="1130"/>
                  </a:lnTo>
                  <a:lnTo>
                    <a:pt x="476" y="1077"/>
                  </a:lnTo>
                  <a:lnTo>
                    <a:pt x="397" y="1050"/>
                  </a:lnTo>
                  <a:lnTo>
                    <a:pt x="344" y="1015"/>
                  </a:lnTo>
                  <a:lnTo>
                    <a:pt x="291" y="997"/>
                  </a:lnTo>
                  <a:lnTo>
                    <a:pt x="300" y="953"/>
                  </a:lnTo>
                  <a:lnTo>
                    <a:pt x="212" y="944"/>
                  </a:lnTo>
                  <a:lnTo>
                    <a:pt x="141" y="883"/>
                  </a:lnTo>
                  <a:lnTo>
                    <a:pt x="79" y="883"/>
                  </a:lnTo>
                  <a:lnTo>
                    <a:pt x="18" y="865"/>
                  </a:lnTo>
                  <a:lnTo>
                    <a:pt x="0" y="785"/>
                  </a:lnTo>
                  <a:lnTo>
                    <a:pt x="97" y="733"/>
                  </a:lnTo>
                  <a:lnTo>
                    <a:pt x="168" y="680"/>
                  </a:lnTo>
                  <a:lnTo>
                    <a:pt x="168" y="609"/>
                  </a:lnTo>
                  <a:lnTo>
                    <a:pt x="132" y="521"/>
                  </a:lnTo>
                  <a:lnTo>
                    <a:pt x="88" y="468"/>
                  </a:lnTo>
                  <a:lnTo>
                    <a:pt x="35" y="415"/>
                  </a:lnTo>
                  <a:lnTo>
                    <a:pt x="79" y="344"/>
                  </a:lnTo>
                  <a:lnTo>
                    <a:pt x="97" y="247"/>
                  </a:lnTo>
                  <a:lnTo>
                    <a:pt x="123" y="141"/>
                  </a:lnTo>
                  <a:lnTo>
                    <a:pt x="115" y="62"/>
                  </a:lnTo>
                  <a:lnTo>
                    <a:pt x="159" y="0"/>
                  </a:lnTo>
                  <a:lnTo>
                    <a:pt x="203" y="27"/>
                  </a:lnTo>
                  <a:lnTo>
                    <a:pt x="194" y="97"/>
                  </a:lnTo>
                  <a:lnTo>
                    <a:pt x="256" y="80"/>
                  </a:lnTo>
                  <a:lnTo>
                    <a:pt x="256" y="150"/>
                  </a:lnTo>
                  <a:lnTo>
                    <a:pt x="256" y="212"/>
                  </a:lnTo>
                  <a:lnTo>
                    <a:pt x="318" y="238"/>
                  </a:lnTo>
                  <a:lnTo>
                    <a:pt x="423" y="256"/>
                  </a:lnTo>
                  <a:lnTo>
                    <a:pt x="415" y="291"/>
                  </a:lnTo>
                  <a:lnTo>
                    <a:pt x="415" y="362"/>
                  </a:lnTo>
                  <a:lnTo>
                    <a:pt x="362" y="432"/>
                  </a:lnTo>
                  <a:lnTo>
                    <a:pt x="379" y="503"/>
                  </a:lnTo>
                  <a:lnTo>
                    <a:pt x="441" y="459"/>
                  </a:lnTo>
                  <a:lnTo>
                    <a:pt x="521" y="450"/>
                  </a:lnTo>
                  <a:lnTo>
                    <a:pt x="573" y="468"/>
                  </a:lnTo>
                  <a:lnTo>
                    <a:pt x="653" y="521"/>
                  </a:lnTo>
                  <a:lnTo>
                    <a:pt x="688" y="565"/>
                  </a:lnTo>
                  <a:lnTo>
                    <a:pt x="750" y="574"/>
                  </a:lnTo>
                  <a:lnTo>
                    <a:pt x="803" y="582"/>
                  </a:lnTo>
                  <a:lnTo>
                    <a:pt x="865" y="653"/>
                  </a:lnTo>
                  <a:lnTo>
                    <a:pt x="944" y="715"/>
                  </a:lnTo>
                  <a:lnTo>
                    <a:pt x="935" y="812"/>
                  </a:lnTo>
                  <a:lnTo>
                    <a:pt x="918" y="891"/>
                  </a:lnTo>
                  <a:lnTo>
                    <a:pt x="971" y="962"/>
                  </a:lnTo>
                  <a:lnTo>
                    <a:pt x="1024" y="1033"/>
                  </a:lnTo>
                  <a:lnTo>
                    <a:pt x="1068" y="1103"/>
                  </a:lnTo>
                  <a:lnTo>
                    <a:pt x="1138" y="1138"/>
                  </a:lnTo>
                  <a:lnTo>
                    <a:pt x="1200" y="1156"/>
                  </a:lnTo>
                  <a:lnTo>
                    <a:pt x="1262" y="1200"/>
                  </a:lnTo>
                  <a:lnTo>
                    <a:pt x="1324" y="1288"/>
                  </a:lnTo>
                  <a:lnTo>
                    <a:pt x="1359" y="1341"/>
                  </a:lnTo>
                  <a:lnTo>
                    <a:pt x="1359" y="1412"/>
                  </a:lnTo>
                  <a:lnTo>
                    <a:pt x="1297" y="1430"/>
                  </a:lnTo>
                  <a:lnTo>
                    <a:pt x="1315" y="1509"/>
                  </a:lnTo>
                  <a:lnTo>
                    <a:pt x="1332" y="1580"/>
                  </a:lnTo>
                  <a:lnTo>
                    <a:pt x="1359" y="1659"/>
                  </a:lnTo>
                  <a:lnTo>
                    <a:pt x="1385" y="1703"/>
                  </a:lnTo>
                  <a:lnTo>
                    <a:pt x="1429" y="1756"/>
                  </a:lnTo>
                  <a:lnTo>
                    <a:pt x="1341" y="1835"/>
                  </a:lnTo>
                  <a:lnTo>
                    <a:pt x="1315" y="1906"/>
                  </a:lnTo>
                  <a:lnTo>
                    <a:pt x="1271" y="1968"/>
                  </a:lnTo>
                  <a:lnTo>
                    <a:pt x="1227" y="1933"/>
                  </a:lnTo>
                  <a:lnTo>
                    <a:pt x="1174" y="1959"/>
                  </a:lnTo>
                  <a:lnTo>
                    <a:pt x="1129" y="1941"/>
                  </a:lnTo>
                  <a:lnTo>
                    <a:pt x="1121" y="1888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5" name="Freeform 14">
              <a:extLst>
                <a:ext uri="{FF2B5EF4-FFF2-40B4-BE49-F238E27FC236}">
                  <a16:creationId xmlns:a16="http://schemas.microsoft.com/office/drawing/2014/main" id="{3E985F2B-E3D7-C34D-B5EB-B4CF915280E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58887" y="2651125"/>
              <a:ext cx="542925" cy="387350"/>
            </a:xfrm>
            <a:custGeom>
              <a:avLst/>
              <a:gdLst>
                <a:gd name="T0" fmla="*/ 1438 w 1510"/>
                <a:gd name="T1" fmla="*/ 0 h 1077"/>
                <a:gd name="T2" fmla="*/ 1323 w 1510"/>
                <a:gd name="T3" fmla="*/ 79 h 1077"/>
                <a:gd name="T4" fmla="*/ 1165 w 1510"/>
                <a:gd name="T5" fmla="*/ 35 h 1077"/>
                <a:gd name="T6" fmla="*/ 1006 w 1510"/>
                <a:gd name="T7" fmla="*/ 115 h 1077"/>
                <a:gd name="T8" fmla="*/ 935 w 1510"/>
                <a:gd name="T9" fmla="*/ 194 h 1077"/>
                <a:gd name="T10" fmla="*/ 776 w 1510"/>
                <a:gd name="T11" fmla="*/ 300 h 1077"/>
                <a:gd name="T12" fmla="*/ 661 w 1510"/>
                <a:gd name="T13" fmla="*/ 326 h 1077"/>
                <a:gd name="T14" fmla="*/ 556 w 1510"/>
                <a:gd name="T15" fmla="*/ 97 h 1077"/>
                <a:gd name="T16" fmla="*/ 432 w 1510"/>
                <a:gd name="T17" fmla="*/ 150 h 1077"/>
                <a:gd name="T18" fmla="*/ 300 w 1510"/>
                <a:gd name="T19" fmla="*/ 79 h 1077"/>
                <a:gd name="T20" fmla="*/ 335 w 1510"/>
                <a:gd name="T21" fmla="*/ 238 h 1077"/>
                <a:gd name="T22" fmla="*/ 220 w 1510"/>
                <a:gd name="T23" fmla="*/ 282 h 1077"/>
                <a:gd name="T24" fmla="*/ 106 w 1510"/>
                <a:gd name="T25" fmla="*/ 326 h 1077"/>
                <a:gd name="T26" fmla="*/ 0 w 1510"/>
                <a:gd name="T27" fmla="*/ 362 h 1077"/>
                <a:gd name="T28" fmla="*/ 0 w 1510"/>
                <a:gd name="T29" fmla="*/ 485 h 1077"/>
                <a:gd name="T30" fmla="*/ 123 w 1510"/>
                <a:gd name="T31" fmla="*/ 459 h 1077"/>
                <a:gd name="T32" fmla="*/ 132 w 1510"/>
                <a:gd name="T33" fmla="*/ 538 h 1077"/>
                <a:gd name="T34" fmla="*/ 79 w 1510"/>
                <a:gd name="T35" fmla="*/ 635 h 1077"/>
                <a:gd name="T36" fmla="*/ 61 w 1510"/>
                <a:gd name="T37" fmla="*/ 759 h 1077"/>
                <a:gd name="T38" fmla="*/ 132 w 1510"/>
                <a:gd name="T39" fmla="*/ 838 h 1077"/>
                <a:gd name="T40" fmla="*/ 203 w 1510"/>
                <a:gd name="T41" fmla="*/ 918 h 1077"/>
                <a:gd name="T42" fmla="*/ 361 w 1510"/>
                <a:gd name="T43" fmla="*/ 944 h 1077"/>
                <a:gd name="T44" fmla="*/ 467 w 1510"/>
                <a:gd name="T45" fmla="*/ 979 h 1077"/>
                <a:gd name="T46" fmla="*/ 547 w 1510"/>
                <a:gd name="T47" fmla="*/ 1041 h 1077"/>
                <a:gd name="T48" fmla="*/ 688 w 1510"/>
                <a:gd name="T49" fmla="*/ 1032 h 1077"/>
                <a:gd name="T50" fmla="*/ 679 w 1510"/>
                <a:gd name="T51" fmla="*/ 926 h 1077"/>
                <a:gd name="T52" fmla="*/ 661 w 1510"/>
                <a:gd name="T53" fmla="*/ 768 h 1077"/>
                <a:gd name="T54" fmla="*/ 794 w 1510"/>
                <a:gd name="T55" fmla="*/ 723 h 1077"/>
                <a:gd name="T56" fmla="*/ 917 w 1510"/>
                <a:gd name="T57" fmla="*/ 670 h 1077"/>
                <a:gd name="T58" fmla="*/ 1023 w 1510"/>
                <a:gd name="T59" fmla="*/ 556 h 1077"/>
                <a:gd name="T60" fmla="*/ 1200 w 1510"/>
                <a:gd name="T61" fmla="*/ 538 h 1077"/>
                <a:gd name="T62" fmla="*/ 1385 w 1510"/>
                <a:gd name="T63" fmla="*/ 503 h 1077"/>
                <a:gd name="T64" fmla="*/ 1447 w 1510"/>
                <a:gd name="T65" fmla="*/ 326 h 1077"/>
                <a:gd name="T66" fmla="*/ 1473 w 1510"/>
                <a:gd name="T67" fmla="*/ 167 h 1077"/>
                <a:gd name="T68" fmla="*/ 1509 w 1510"/>
                <a:gd name="T69" fmla="*/ 17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10" h="1077">
                  <a:moveTo>
                    <a:pt x="1509" y="17"/>
                  </a:moveTo>
                  <a:lnTo>
                    <a:pt x="1438" y="0"/>
                  </a:lnTo>
                  <a:lnTo>
                    <a:pt x="1376" y="17"/>
                  </a:lnTo>
                  <a:lnTo>
                    <a:pt x="1323" y="79"/>
                  </a:lnTo>
                  <a:lnTo>
                    <a:pt x="1244" y="53"/>
                  </a:lnTo>
                  <a:lnTo>
                    <a:pt x="1165" y="35"/>
                  </a:lnTo>
                  <a:lnTo>
                    <a:pt x="1094" y="62"/>
                  </a:lnTo>
                  <a:lnTo>
                    <a:pt x="1006" y="115"/>
                  </a:lnTo>
                  <a:lnTo>
                    <a:pt x="935" y="141"/>
                  </a:lnTo>
                  <a:lnTo>
                    <a:pt x="935" y="194"/>
                  </a:lnTo>
                  <a:lnTo>
                    <a:pt x="891" y="256"/>
                  </a:lnTo>
                  <a:lnTo>
                    <a:pt x="776" y="300"/>
                  </a:lnTo>
                  <a:lnTo>
                    <a:pt x="732" y="362"/>
                  </a:lnTo>
                  <a:lnTo>
                    <a:pt x="661" y="326"/>
                  </a:lnTo>
                  <a:lnTo>
                    <a:pt x="609" y="176"/>
                  </a:lnTo>
                  <a:lnTo>
                    <a:pt x="556" y="97"/>
                  </a:lnTo>
                  <a:lnTo>
                    <a:pt x="503" y="123"/>
                  </a:lnTo>
                  <a:lnTo>
                    <a:pt x="432" y="150"/>
                  </a:lnTo>
                  <a:lnTo>
                    <a:pt x="388" y="97"/>
                  </a:lnTo>
                  <a:lnTo>
                    <a:pt x="300" y="79"/>
                  </a:lnTo>
                  <a:lnTo>
                    <a:pt x="317" y="150"/>
                  </a:lnTo>
                  <a:lnTo>
                    <a:pt x="335" y="238"/>
                  </a:lnTo>
                  <a:lnTo>
                    <a:pt x="282" y="300"/>
                  </a:lnTo>
                  <a:lnTo>
                    <a:pt x="220" y="282"/>
                  </a:lnTo>
                  <a:lnTo>
                    <a:pt x="158" y="291"/>
                  </a:lnTo>
                  <a:lnTo>
                    <a:pt x="106" y="326"/>
                  </a:lnTo>
                  <a:lnTo>
                    <a:pt x="70" y="353"/>
                  </a:lnTo>
                  <a:lnTo>
                    <a:pt x="0" y="362"/>
                  </a:lnTo>
                  <a:lnTo>
                    <a:pt x="35" y="432"/>
                  </a:lnTo>
                  <a:lnTo>
                    <a:pt x="0" y="485"/>
                  </a:lnTo>
                  <a:lnTo>
                    <a:pt x="61" y="494"/>
                  </a:lnTo>
                  <a:lnTo>
                    <a:pt x="123" y="459"/>
                  </a:lnTo>
                  <a:lnTo>
                    <a:pt x="194" y="476"/>
                  </a:lnTo>
                  <a:lnTo>
                    <a:pt x="132" y="538"/>
                  </a:lnTo>
                  <a:lnTo>
                    <a:pt x="88" y="582"/>
                  </a:lnTo>
                  <a:lnTo>
                    <a:pt x="79" y="635"/>
                  </a:lnTo>
                  <a:lnTo>
                    <a:pt x="79" y="688"/>
                  </a:lnTo>
                  <a:lnTo>
                    <a:pt x="61" y="759"/>
                  </a:lnTo>
                  <a:lnTo>
                    <a:pt x="61" y="829"/>
                  </a:lnTo>
                  <a:lnTo>
                    <a:pt x="132" y="838"/>
                  </a:lnTo>
                  <a:lnTo>
                    <a:pt x="185" y="856"/>
                  </a:lnTo>
                  <a:lnTo>
                    <a:pt x="203" y="918"/>
                  </a:lnTo>
                  <a:lnTo>
                    <a:pt x="238" y="962"/>
                  </a:lnTo>
                  <a:lnTo>
                    <a:pt x="361" y="944"/>
                  </a:lnTo>
                  <a:lnTo>
                    <a:pt x="441" y="944"/>
                  </a:lnTo>
                  <a:lnTo>
                    <a:pt x="467" y="979"/>
                  </a:lnTo>
                  <a:lnTo>
                    <a:pt x="547" y="988"/>
                  </a:lnTo>
                  <a:lnTo>
                    <a:pt x="547" y="1041"/>
                  </a:lnTo>
                  <a:lnTo>
                    <a:pt x="626" y="1076"/>
                  </a:lnTo>
                  <a:lnTo>
                    <a:pt x="688" y="1032"/>
                  </a:lnTo>
                  <a:lnTo>
                    <a:pt x="679" y="979"/>
                  </a:lnTo>
                  <a:lnTo>
                    <a:pt x="679" y="926"/>
                  </a:lnTo>
                  <a:lnTo>
                    <a:pt x="697" y="856"/>
                  </a:lnTo>
                  <a:lnTo>
                    <a:pt x="661" y="768"/>
                  </a:lnTo>
                  <a:lnTo>
                    <a:pt x="706" y="723"/>
                  </a:lnTo>
                  <a:lnTo>
                    <a:pt x="794" y="723"/>
                  </a:lnTo>
                  <a:lnTo>
                    <a:pt x="838" y="688"/>
                  </a:lnTo>
                  <a:lnTo>
                    <a:pt x="917" y="670"/>
                  </a:lnTo>
                  <a:lnTo>
                    <a:pt x="979" y="600"/>
                  </a:lnTo>
                  <a:lnTo>
                    <a:pt x="1023" y="556"/>
                  </a:lnTo>
                  <a:lnTo>
                    <a:pt x="1094" y="529"/>
                  </a:lnTo>
                  <a:lnTo>
                    <a:pt x="1200" y="538"/>
                  </a:lnTo>
                  <a:lnTo>
                    <a:pt x="1315" y="538"/>
                  </a:lnTo>
                  <a:lnTo>
                    <a:pt x="1385" y="503"/>
                  </a:lnTo>
                  <a:lnTo>
                    <a:pt x="1447" y="415"/>
                  </a:lnTo>
                  <a:lnTo>
                    <a:pt x="1447" y="326"/>
                  </a:lnTo>
                  <a:lnTo>
                    <a:pt x="1482" y="265"/>
                  </a:lnTo>
                  <a:lnTo>
                    <a:pt x="1473" y="167"/>
                  </a:lnTo>
                  <a:lnTo>
                    <a:pt x="1482" y="97"/>
                  </a:lnTo>
                  <a:lnTo>
                    <a:pt x="1509" y="17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6" name="Freeform 16">
              <a:extLst>
                <a:ext uri="{FF2B5EF4-FFF2-40B4-BE49-F238E27FC236}">
                  <a16:creationId xmlns:a16="http://schemas.microsoft.com/office/drawing/2014/main" id="{8D54F5F5-F152-9C40-8F52-34DE53F3413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24037" y="1692275"/>
              <a:ext cx="876300" cy="965200"/>
            </a:xfrm>
            <a:custGeom>
              <a:avLst/>
              <a:gdLst>
                <a:gd name="T0" fmla="*/ 698 w 2436"/>
                <a:gd name="T1" fmla="*/ 1102 h 2682"/>
                <a:gd name="T2" fmla="*/ 751 w 2436"/>
                <a:gd name="T3" fmla="*/ 1279 h 2682"/>
                <a:gd name="T4" fmla="*/ 592 w 2436"/>
                <a:gd name="T5" fmla="*/ 1402 h 2682"/>
                <a:gd name="T6" fmla="*/ 451 w 2436"/>
                <a:gd name="T7" fmla="*/ 1570 h 2682"/>
                <a:gd name="T8" fmla="*/ 283 w 2436"/>
                <a:gd name="T9" fmla="*/ 1684 h 2682"/>
                <a:gd name="T10" fmla="*/ 142 w 2436"/>
                <a:gd name="T11" fmla="*/ 1808 h 2682"/>
                <a:gd name="T12" fmla="*/ 115 w 2436"/>
                <a:gd name="T13" fmla="*/ 1993 h 2682"/>
                <a:gd name="T14" fmla="*/ 80 w 2436"/>
                <a:gd name="T15" fmla="*/ 2179 h 2682"/>
                <a:gd name="T16" fmla="*/ 248 w 2436"/>
                <a:gd name="T17" fmla="*/ 2346 h 2682"/>
                <a:gd name="T18" fmla="*/ 345 w 2436"/>
                <a:gd name="T19" fmla="*/ 2417 h 2682"/>
                <a:gd name="T20" fmla="*/ 415 w 2436"/>
                <a:gd name="T21" fmla="*/ 2549 h 2682"/>
                <a:gd name="T22" fmla="*/ 601 w 2436"/>
                <a:gd name="T23" fmla="*/ 2584 h 2682"/>
                <a:gd name="T24" fmla="*/ 768 w 2436"/>
                <a:gd name="T25" fmla="*/ 2673 h 2682"/>
                <a:gd name="T26" fmla="*/ 971 w 2436"/>
                <a:gd name="T27" fmla="*/ 2611 h 2682"/>
                <a:gd name="T28" fmla="*/ 1121 w 2436"/>
                <a:gd name="T29" fmla="*/ 2611 h 2682"/>
                <a:gd name="T30" fmla="*/ 1209 w 2436"/>
                <a:gd name="T31" fmla="*/ 2329 h 2682"/>
                <a:gd name="T32" fmla="*/ 1395 w 2436"/>
                <a:gd name="T33" fmla="*/ 2364 h 2682"/>
                <a:gd name="T34" fmla="*/ 1271 w 2436"/>
                <a:gd name="T35" fmla="*/ 2540 h 2682"/>
                <a:gd name="T36" fmla="*/ 1421 w 2436"/>
                <a:gd name="T37" fmla="*/ 2540 h 2682"/>
                <a:gd name="T38" fmla="*/ 1571 w 2436"/>
                <a:gd name="T39" fmla="*/ 2443 h 2682"/>
                <a:gd name="T40" fmla="*/ 1801 w 2436"/>
                <a:gd name="T41" fmla="*/ 2381 h 2682"/>
                <a:gd name="T42" fmla="*/ 2012 w 2436"/>
                <a:gd name="T43" fmla="*/ 2187 h 2682"/>
                <a:gd name="T44" fmla="*/ 2153 w 2436"/>
                <a:gd name="T45" fmla="*/ 1993 h 2682"/>
                <a:gd name="T46" fmla="*/ 2082 w 2436"/>
                <a:gd name="T47" fmla="*/ 1781 h 2682"/>
                <a:gd name="T48" fmla="*/ 2197 w 2436"/>
                <a:gd name="T49" fmla="*/ 1773 h 2682"/>
                <a:gd name="T50" fmla="*/ 2347 w 2436"/>
                <a:gd name="T51" fmla="*/ 1799 h 2682"/>
                <a:gd name="T52" fmla="*/ 2435 w 2436"/>
                <a:gd name="T53" fmla="*/ 1614 h 2682"/>
                <a:gd name="T54" fmla="*/ 2435 w 2436"/>
                <a:gd name="T55" fmla="*/ 1402 h 2682"/>
                <a:gd name="T56" fmla="*/ 2320 w 2436"/>
                <a:gd name="T57" fmla="*/ 1279 h 2682"/>
                <a:gd name="T58" fmla="*/ 2153 w 2436"/>
                <a:gd name="T59" fmla="*/ 1234 h 2682"/>
                <a:gd name="T60" fmla="*/ 1968 w 2436"/>
                <a:gd name="T61" fmla="*/ 1120 h 2682"/>
                <a:gd name="T62" fmla="*/ 1968 w 2436"/>
                <a:gd name="T63" fmla="*/ 899 h 2682"/>
                <a:gd name="T64" fmla="*/ 1907 w 2436"/>
                <a:gd name="T65" fmla="*/ 740 h 2682"/>
                <a:gd name="T66" fmla="*/ 1792 w 2436"/>
                <a:gd name="T67" fmla="*/ 626 h 2682"/>
                <a:gd name="T68" fmla="*/ 1686 w 2436"/>
                <a:gd name="T69" fmla="*/ 546 h 2682"/>
                <a:gd name="T70" fmla="*/ 1474 w 2436"/>
                <a:gd name="T71" fmla="*/ 590 h 2682"/>
                <a:gd name="T72" fmla="*/ 1324 w 2436"/>
                <a:gd name="T73" fmla="*/ 626 h 2682"/>
                <a:gd name="T74" fmla="*/ 1121 w 2436"/>
                <a:gd name="T75" fmla="*/ 546 h 2682"/>
                <a:gd name="T76" fmla="*/ 1006 w 2436"/>
                <a:gd name="T77" fmla="*/ 449 h 2682"/>
                <a:gd name="T78" fmla="*/ 883 w 2436"/>
                <a:gd name="T79" fmla="*/ 326 h 2682"/>
                <a:gd name="T80" fmla="*/ 901 w 2436"/>
                <a:gd name="T81" fmla="*/ 159 h 2682"/>
                <a:gd name="T82" fmla="*/ 786 w 2436"/>
                <a:gd name="T83" fmla="*/ 44 h 2682"/>
                <a:gd name="T84" fmla="*/ 777 w 2436"/>
                <a:gd name="T85" fmla="*/ 265 h 2682"/>
                <a:gd name="T86" fmla="*/ 821 w 2436"/>
                <a:gd name="T87" fmla="*/ 511 h 2682"/>
                <a:gd name="T88" fmla="*/ 724 w 2436"/>
                <a:gd name="T89" fmla="*/ 723 h 2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436" h="2682">
                  <a:moveTo>
                    <a:pt x="680" y="943"/>
                  </a:moveTo>
                  <a:lnTo>
                    <a:pt x="698" y="1023"/>
                  </a:lnTo>
                  <a:lnTo>
                    <a:pt x="698" y="1102"/>
                  </a:lnTo>
                  <a:lnTo>
                    <a:pt x="733" y="1173"/>
                  </a:lnTo>
                  <a:lnTo>
                    <a:pt x="777" y="1226"/>
                  </a:lnTo>
                  <a:lnTo>
                    <a:pt x="751" y="1279"/>
                  </a:lnTo>
                  <a:lnTo>
                    <a:pt x="698" y="1331"/>
                  </a:lnTo>
                  <a:lnTo>
                    <a:pt x="609" y="1349"/>
                  </a:lnTo>
                  <a:lnTo>
                    <a:pt x="592" y="1402"/>
                  </a:lnTo>
                  <a:lnTo>
                    <a:pt x="530" y="1429"/>
                  </a:lnTo>
                  <a:lnTo>
                    <a:pt x="495" y="1508"/>
                  </a:lnTo>
                  <a:lnTo>
                    <a:pt x="451" y="1570"/>
                  </a:lnTo>
                  <a:lnTo>
                    <a:pt x="371" y="1587"/>
                  </a:lnTo>
                  <a:lnTo>
                    <a:pt x="309" y="1623"/>
                  </a:lnTo>
                  <a:lnTo>
                    <a:pt x="283" y="1684"/>
                  </a:lnTo>
                  <a:lnTo>
                    <a:pt x="195" y="1702"/>
                  </a:lnTo>
                  <a:lnTo>
                    <a:pt x="159" y="1746"/>
                  </a:lnTo>
                  <a:lnTo>
                    <a:pt x="142" y="1808"/>
                  </a:lnTo>
                  <a:lnTo>
                    <a:pt x="150" y="1887"/>
                  </a:lnTo>
                  <a:lnTo>
                    <a:pt x="168" y="1949"/>
                  </a:lnTo>
                  <a:lnTo>
                    <a:pt x="115" y="1993"/>
                  </a:lnTo>
                  <a:lnTo>
                    <a:pt x="80" y="2055"/>
                  </a:lnTo>
                  <a:lnTo>
                    <a:pt x="0" y="2126"/>
                  </a:lnTo>
                  <a:lnTo>
                    <a:pt x="80" y="2179"/>
                  </a:lnTo>
                  <a:lnTo>
                    <a:pt x="98" y="2258"/>
                  </a:lnTo>
                  <a:lnTo>
                    <a:pt x="168" y="2337"/>
                  </a:lnTo>
                  <a:lnTo>
                    <a:pt x="248" y="2346"/>
                  </a:lnTo>
                  <a:lnTo>
                    <a:pt x="309" y="2284"/>
                  </a:lnTo>
                  <a:lnTo>
                    <a:pt x="353" y="2329"/>
                  </a:lnTo>
                  <a:lnTo>
                    <a:pt x="345" y="2417"/>
                  </a:lnTo>
                  <a:lnTo>
                    <a:pt x="380" y="2452"/>
                  </a:lnTo>
                  <a:lnTo>
                    <a:pt x="362" y="2523"/>
                  </a:lnTo>
                  <a:lnTo>
                    <a:pt x="415" y="2549"/>
                  </a:lnTo>
                  <a:lnTo>
                    <a:pt x="451" y="2496"/>
                  </a:lnTo>
                  <a:lnTo>
                    <a:pt x="539" y="2540"/>
                  </a:lnTo>
                  <a:lnTo>
                    <a:pt x="601" y="2584"/>
                  </a:lnTo>
                  <a:lnTo>
                    <a:pt x="671" y="2593"/>
                  </a:lnTo>
                  <a:lnTo>
                    <a:pt x="706" y="2655"/>
                  </a:lnTo>
                  <a:lnTo>
                    <a:pt x="768" y="2673"/>
                  </a:lnTo>
                  <a:lnTo>
                    <a:pt x="839" y="2681"/>
                  </a:lnTo>
                  <a:lnTo>
                    <a:pt x="918" y="2646"/>
                  </a:lnTo>
                  <a:lnTo>
                    <a:pt x="971" y="2611"/>
                  </a:lnTo>
                  <a:lnTo>
                    <a:pt x="1042" y="2611"/>
                  </a:lnTo>
                  <a:lnTo>
                    <a:pt x="1095" y="2681"/>
                  </a:lnTo>
                  <a:lnTo>
                    <a:pt x="1121" y="2611"/>
                  </a:lnTo>
                  <a:lnTo>
                    <a:pt x="1121" y="2505"/>
                  </a:lnTo>
                  <a:lnTo>
                    <a:pt x="1148" y="2381"/>
                  </a:lnTo>
                  <a:lnTo>
                    <a:pt x="1209" y="2329"/>
                  </a:lnTo>
                  <a:lnTo>
                    <a:pt x="1289" y="2311"/>
                  </a:lnTo>
                  <a:lnTo>
                    <a:pt x="1359" y="2329"/>
                  </a:lnTo>
                  <a:lnTo>
                    <a:pt x="1395" y="2364"/>
                  </a:lnTo>
                  <a:lnTo>
                    <a:pt x="1412" y="2434"/>
                  </a:lnTo>
                  <a:lnTo>
                    <a:pt x="1342" y="2496"/>
                  </a:lnTo>
                  <a:lnTo>
                    <a:pt x="1271" y="2540"/>
                  </a:lnTo>
                  <a:lnTo>
                    <a:pt x="1307" y="2584"/>
                  </a:lnTo>
                  <a:lnTo>
                    <a:pt x="1412" y="2602"/>
                  </a:lnTo>
                  <a:lnTo>
                    <a:pt x="1421" y="2540"/>
                  </a:lnTo>
                  <a:lnTo>
                    <a:pt x="1457" y="2496"/>
                  </a:lnTo>
                  <a:lnTo>
                    <a:pt x="1518" y="2487"/>
                  </a:lnTo>
                  <a:lnTo>
                    <a:pt x="1571" y="2443"/>
                  </a:lnTo>
                  <a:lnTo>
                    <a:pt x="1580" y="2364"/>
                  </a:lnTo>
                  <a:lnTo>
                    <a:pt x="1721" y="2373"/>
                  </a:lnTo>
                  <a:lnTo>
                    <a:pt x="1801" y="2381"/>
                  </a:lnTo>
                  <a:lnTo>
                    <a:pt x="1854" y="2337"/>
                  </a:lnTo>
                  <a:lnTo>
                    <a:pt x="1924" y="2276"/>
                  </a:lnTo>
                  <a:lnTo>
                    <a:pt x="2012" y="2187"/>
                  </a:lnTo>
                  <a:lnTo>
                    <a:pt x="2073" y="2099"/>
                  </a:lnTo>
                  <a:lnTo>
                    <a:pt x="2135" y="2055"/>
                  </a:lnTo>
                  <a:lnTo>
                    <a:pt x="2153" y="1993"/>
                  </a:lnTo>
                  <a:lnTo>
                    <a:pt x="2144" y="1905"/>
                  </a:lnTo>
                  <a:lnTo>
                    <a:pt x="2135" y="1826"/>
                  </a:lnTo>
                  <a:lnTo>
                    <a:pt x="2082" y="1781"/>
                  </a:lnTo>
                  <a:lnTo>
                    <a:pt x="2073" y="1711"/>
                  </a:lnTo>
                  <a:lnTo>
                    <a:pt x="2153" y="1711"/>
                  </a:lnTo>
                  <a:lnTo>
                    <a:pt x="2197" y="1773"/>
                  </a:lnTo>
                  <a:lnTo>
                    <a:pt x="2214" y="1834"/>
                  </a:lnTo>
                  <a:lnTo>
                    <a:pt x="2276" y="1852"/>
                  </a:lnTo>
                  <a:lnTo>
                    <a:pt x="2347" y="1799"/>
                  </a:lnTo>
                  <a:lnTo>
                    <a:pt x="2373" y="1746"/>
                  </a:lnTo>
                  <a:lnTo>
                    <a:pt x="2391" y="1658"/>
                  </a:lnTo>
                  <a:lnTo>
                    <a:pt x="2435" y="1614"/>
                  </a:lnTo>
                  <a:lnTo>
                    <a:pt x="2426" y="1552"/>
                  </a:lnTo>
                  <a:lnTo>
                    <a:pt x="2426" y="1473"/>
                  </a:lnTo>
                  <a:lnTo>
                    <a:pt x="2435" y="1402"/>
                  </a:lnTo>
                  <a:lnTo>
                    <a:pt x="2409" y="1331"/>
                  </a:lnTo>
                  <a:lnTo>
                    <a:pt x="2356" y="1331"/>
                  </a:lnTo>
                  <a:lnTo>
                    <a:pt x="2320" y="1279"/>
                  </a:lnTo>
                  <a:lnTo>
                    <a:pt x="2312" y="1226"/>
                  </a:lnTo>
                  <a:lnTo>
                    <a:pt x="2241" y="1234"/>
                  </a:lnTo>
                  <a:lnTo>
                    <a:pt x="2153" y="1234"/>
                  </a:lnTo>
                  <a:lnTo>
                    <a:pt x="2064" y="1217"/>
                  </a:lnTo>
                  <a:lnTo>
                    <a:pt x="2012" y="1164"/>
                  </a:lnTo>
                  <a:lnTo>
                    <a:pt x="1968" y="1120"/>
                  </a:lnTo>
                  <a:lnTo>
                    <a:pt x="2003" y="1040"/>
                  </a:lnTo>
                  <a:lnTo>
                    <a:pt x="1951" y="970"/>
                  </a:lnTo>
                  <a:lnTo>
                    <a:pt x="1968" y="899"/>
                  </a:lnTo>
                  <a:lnTo>
                    <a:pt x="1977" y="837"/>
                  </a:lnTo>
                  <a:lnTo>
                    <a:pt x="1924" y="776"/>
                  </a:lnTo>
                  <a:lnTo>
                    <a:pt x="1907" y="740"/>
                  </a:lnTo>
                  <a:lnTo>
                    <a:pt x="1898" y="696"/>
                  </a:lnTo>
                  <a:lnTo>
                    <a:pt x="1845" y="652"/>
                  </a:lnTo>
                  <a:lnTo>
                    <a:pt x="1792" y="626"/>
                  </a:lnTo>
                  <a:lnTo>
                    <a:pt x="1792" y="590"/>
                  </a:lnTo>
                  <a:lnTo>
                    <a:pt x="1748" y="528"/>
                  </a:lnTo>
                  <a:lnTo>
                    <a:pt x="1686" y="546"/>
                  </a:lnTo>
                  <a:lnTo>
                    <a:pt x="1615" y="546"/>
                  </a:lnTo>
                  <a:lnTo>
                    <a:pt x="1509" y="528"/>
                  </a:lnTo>
                  <a:lnTo>
                    <a:pt x="1474" y="590"/>
                  </a:lnTo>
                  <a:lnTo>
                    <a:pt x="1457" y="643"/>
                  </a:lnTo>
                  <a:lnTo>
                    <a:pt x="1395" y="652"/>
                  </a:lnTo>
                  <a:lnTo>
                    <a:pt x="1324" y="626"/>
                  </a:lnTo>
                  <a:lnTo>
                    <a:pt x="1262" y="643"/>
                  </a:lnTo>
                  <a:lnTo>
                    <a:pt x="1192" y="608"/>
                  </a:lnTo>
                  <a:lnTo>
                    <a:pt x="1121" y="546"/>
                  </a:lnTo>
                  <a:lnTo>
                    <a:pt x="1077" y="502"/>
                  </a:lnTo>
                  <a:lnTo>
                    <a:pt x="1059" y="449"/>
                  </a:lnTo>
                  <a:lnTo>
                    <a:pt x="1006" y="449"/>
                  </a:lnTo>
                  <a:lnTo>
                    <a:pt x="909" y="449"/>
                  </a:lnTo>
                  <a:lnTo>
                    <a:pt x="874" y="396"/>
                  </a:lnTo>
                  <a:lnTo>
                    <a:pt x="883" y="326"/>
                  </a:lnTo>
                  <a:lnTo>
                    <a:pt x="954" y="291"/>
                  </a:lnTo>
                  <a:lnTo>
                    <a:pt x="962" y="229"/>
                  </a:lnTo>
                  <a:lnTo>
                    <a:pt x="901" y="159"/>
                  </a:lnTo>
                  <a:lnTo>
                    <a:pt x="856" y="62"/>
                  </a:lnTo>
                  <a:lnTo>
                    <a:pt x="848" y="0"/>
                  </a:lnTo>
                  <a:lnTo>
                    <a:pt x="786" y="44"/>
                  </a:lnTo>
                  <a:lnTo>
                    <a:pt x="742" y="115"/>
                  </a:lnTo>
                  <a:lnTo>
                    <a:pt x="733" y="203"/>
                  </a:lnTo>
                  <a:lnTo>
                    <a:pt x="777" y="265"/>
                  </a:lnTo>
                  <a:lnTo>
                    <a:pt x="804" y="352"/>
                  </a:lnTo>
                  <a:lnTo>
                    <a:pt x="812" y="423"/>
                  </a:lnTo>
                  <a:lnTo>
                    <a:pt x="821" y="511"/>
                  </a:lnTo>
                  <a:lnTo>
                    <a:pt x="804" y="590"/>
                  </a:lnTo>
                  <a:lnTo>
                    <a:pt x="759" y="634"/>
                  </a:lnTo>
                  <a:lnTo>
                    <a:pt x="724" y="723"/>
                  </a:lnTo>
                  <a:lnTo>
                    <a:pt x="715" y="811"/>
                  </a:lnTo>
                  <a:lnTo>
                    <a:pt x="680" y="943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7" name="Freeform 17">
              <a:extLst>
                <a:ext uri="{FF2B5EF4-FFF2-40B4-BE49-F238E27FC236}">
                  <a16:creationId xmlns:a16="http://schemas.microsoft.com/office/drawing/2014/main" id="{CC6CB6AD-46CA-DB4E-A155-1EEAC62501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65212" y="2768600"/>
              <a:ext cx="419100" cy="349250"/>
            </a:xfrm>
            <a:custGeom>
              <a:avLst/>
              <a:gdLst>
                <a:gd name="T0" fmla="*/ 221 w 1166"/>
                <a:gd name="T1" fmla="*/ 592 h 972"/>
                <a:gd name="T2" fmla="*/ 150 w 1166"/>
                <a:gd name="T3" fmla="*/ 547 h 972"/>
                <a:gd name="T4" fmla="*/ 142 w 1166"/>
                <a:gd name="T5" fmla="*/ 477 h 972"/>
                <a:gd name="T6" fmla="*/ 97 w 1166"/>
                <a:gd name="T7" fmla="*/ 406 h 972"/>
                <a:gd name="T8" fmla="*/ 44 w 1166"/>
                <a:gd name="T9" fmla="*/ 362 h 972"/>
                <a:gd name="T10" fmla="*/ 0 w 1166"/>
                <a:gd name="T11" fmla="*/ 292 h 972"/>
                <a:gd name="T12" fmla="*/ 80 w 1166"/>
                <a:gd name="T13" fmla="*/ 247 h 972"/>
                <a:gd name="T14" fmla="*/ 124 w 1166"/>
                <a:gd name="T15" fmla="*/ 186 h 972"/>
                <a:gd name="T16" fmla="*/ 177 w 1166"/>
                <a:gd name="T17" fmla="*/ 133 h 972"/>
                <a:gd name="T18" fmla="*/ 230 w 1166"/>
                <a:gd name="T19" fmla="*/ 133 h 972"/>
                <a:gd name="T20" fmla="*/ 283 w 1166"/>
                <a:gd name="T21" fmla="*/ 80 h 972"/>
                <a:gd name="T22" fmla="*/ 389 w 1166"/>
                <a:gd name="T23" fmla="*/ 80 h 972"/>
                <a:gd name="T24" fmla="*/ 362 w 1166"/>
                <a:gd name="T25" fmla="*/ 0 h 972"/>
                <a:gd name="T26" fmla="*/ 433 w 1166"/>
                <a:gd name="T27" fmla="*/ 36 h 972"/>
                <a:gd name="T28" fmla="*/ 539 w 1166"/>
                <a:gd name="T29" fmla="*/ 36 h 972"/>
                <a:gd name="T30" fmla="*/ 574 w 1166"/>
                <a:gd name="T31" fmla="*/ 106 h 972"/>
                <a:gd name="T32" fmla="*/ 539 w 1166"/>
                <a:gd name="T33" fmla="*/ 159 h 972"/>
                <a:gd name="T34" fmla="*/ 600 w 1166"/>
                <a:gd name="T35" fmla="*/ 168 h 972"/>
                <a:gd name="T36" fmla="*/ 662 w 1166"/>
                <a:gd name="T37" fmla="*/ 133 h 972"/>
                <a:gd name="T38" fmla="*/ 733 w 1166"/>
                <a:gd name="T39" fmla="*/ 150 h 972"/>
                <a:gd name="T40" fmla="*/ 733 w 1166"/>
                <a:gd name="T41" fmla="*/ 203 h 972"/>
                <a:gd name="T42" fmla="*/ 627 w 1166"/>
                <a:gd name="T43" fmla="*/ 256 h 972"/>
                <a:gd name="T44" fmla="*/ 618 w 1166"/>
                <a:gd name="T45" fmla="*/ 309 h 972"/>
                <a:gd name="T46" fmla="*/ 618 w 1166"/>
                <a:gd name="T47" fmla="*/ 362 h 972"/>
                <a:gd name="T48" fmla="*/ 600 w 1166"/>
                <a:gd name="T49" fmla="*/ 433 h 972"/>
                <a:gd name="T50" fmla="*/ 600 w 1166"/>
                <a:gd name="T51" fmla="*/ 503 h 972"/>
                <a:gd name="T52" fmla="*/ 671 w 1166"/>
                <a:gd name="T53" fmla="*/ 512 h 972"/>
                <a:gd name="T54" fmla="*/ 724 w 1166"/>
                <a:gd name="T55" fmla="*/ 530 h 972"/>
                <a:gd name="T56" fmla="*/ 742 w 1166"/>
                <a:gd name="T57" fmla="*/ 592 h 972"/>
                <a:gd name="T58" fmla="*/ 777 w 1166"/>
                <a:gd name="T59" fmla="*/ 636 h 972"/>
                <a:gd name="T60" fmla="*/ 900 w 1166"/>
                <a:gd name="T61" fmla="*/ 618 h 972"/>
                <a:gd name="T62" fmla="*/ 980 w 1166"/>
                <a:gd name="T63" fmla="*/ 618 h 972"/>
                <a:gd name="T64" fmla="*/ 1006 w 1166"/>
                <a:gd name="T65" fmla="*/ 653 h 972"/>
                <a:gd name="T66" fmla="*/ 1086 w 1166"/>
                <a:gd name="T67" fmla="*/ 662 h 972"/>
                <a:gd name="T68" fmla="*/ 1086 w 1166"/>
                <a:gd name="T69" fmla="*/ 715 h 972"/>
                <a:gd name="T70" fmla="*/ 1165 w 1166"/>
                <a:gd name="T71" fmla="*/ 750 h 972"/>
                <a:gd name="T72" fmla="*/ 1165 w 1166"/>
                <a:gd name="T73" fmla="*/ 830 h 972"/>
                <a:gd name="T74" fmla="*/ 1139 w 1166"/>
                <a:gd name="T75" fmla="*/ 874 h 972"/>
                <a:gd name="T76" fmla="*/ 1059 w 1166"/>
                <a:gd name="T77" fmla="*/ 918 h 972"/>
                <a:gd name="T78" fmla="*/ 989 w 1166"/>
                <a:gd name="T79" fmla="*/ 900 h 972"/>
                <a:gd name="T80" fmla="*/ 909 w 1166"/>
                <a:gd name="T81" fmla="*/ 883 h 972"/>
                <a:gd name="T82" fmla="*/ 821 w 1166"/>
                <a:gd name="T83" fmla="*/ 892 h 972"/>
                <a:gd name="T84" fmla="*/ 750 w 1166"/>
                <a:gd name="T85" fmla="*/ 900 h 972"/>
                <a:gd name="T86" fmla="*/ 768 w 1166"/>
                <a:gd name="T87" fmla="*/ 936 h 972"/>
                <a:gd name="T88" fmla="*/ 680 w 1166"/>
                <a:gd name="T89" fmla="*/ 971 h 972"/>
                <a:gd name="T90" fmla="*/ 653 w 1166"/>
                <a:gd name="T91" fmla="*/ 883 h 972"/>
                <a:gd name="T92" fmla="*/ 592 w 1166"/>
                <a:gd name="T93" fmla="*/ 865 h 972"/>
                <a:gd name="T94" fmla="*/ 539 w 1166"/>
                <a:gd name="T95" fmla="*/ 856 h 972"/>
                <a:gd name="T96" fmla="*/ 486 w 1166"/>
                <a:gd name="T97" fmla="*/ 812 h 972"/>
                <a:gd name="T98" fmla="*/ 512 w 1166"/>
                <a:gd name="T99" fmla="*/ 715 h 972"/>
                <a:gd name="T100" fmla="*/ 424 w 1166"/>
                <a:gd name="T101" fmla="*/ 715 h 972"/>
                <a:gd name="T102" fmla="*/ 406 w 1166"/>
                <a:gd name="T103" fmla="*/ 680 h 972"/>
                <a:gd name="T104" fmla="*/ 353 w 1166"/>
                <a:gd name="T105" fmla="*/ 618 h 972"/>
                <a:gd name="T106" fmla="*/ 283 w 1166"/>
                <a:gd name="T107" fmla="*/ 583 h 972"/>
                <a:gd name="T108" fmla="*/ 221 w 1166"/>
                <a:gd name="T109" fmla="*/ 592 h 9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166" h="972">
                  <a:moveTo>
                    <a:pt x="221" y="592"/>
                  </a:moveTo>
                  <a:lnTo>
                    <a:pt x="150" y="547"/>
                  </a:lnTo>
                  <a:lnTo>
                    <a:pt x="142" y="477"/>
                  </a:lnTo>
                  <a:lnTo>
                    <a:pt x="97" y="406"/>
                  </a:lnTo>
                  <a:lnTo>
                    <a:pt x="44" y="362"/>
                  </a:lnTo>
                  <a:lnTo>
                    <a:pt x="0" y="292"/>
                  </a:lnTo>
                  <a:lnTo>
                    <a:pt x="80" y="247"/>
                  </a:lnTo>
                  <a:lnTo>
                    <a:pt x="124" y="186"/>
                  </a:lnTo>
                  <a:lnTo>
                    <a:pt x="177" y="133"/>
                  </a:lnTo>
                  <a:lnTo>
                    <a:pt x="230" y="133"/>
                  </a:lnTo>
                  <a:lnTo>
                    <a:pt x="283" y="80"/>
                  </a:lnTo>
                  <a:lnTo>
                    <a:pt x="389" y="80"/>
                  </a:lnTo>
                  <a:lnTo>
                    <a:pt x="362" y="0"/>
                  </a:lnTo>
                  <a:lnTo>
                    <a:pt x="433" y="36"/>
                  </a:lnTo>
                  <a:lnTo>
                    <a:pt x="539" y="36"/>
                  </a:lnTo>
                  <a:lnTo>
                    <a:pt x="574" y="106"/>
                  </a:lnTo>
                  <a:lnTo>
                    <a:pt x="539" y="159"/>
                  </a:lnTo>
                  <a:lnTo>
                    <a:pt x="600" y="168"/>
                  </a:lnTo>
                  <a:lnTo>
                    <a:pt x="662" y="133"/>
                  </a:lnTo>
                  <a:lnTo>
                    <a:pt x="733" y="150"/>
                  </a:lnTo>
                  <a:lnTo>
                    <a:pt x="733" y="203"/>
                  </a:lnTo>
                  <a:lnTo>
                    <a:pt x="627" y="256"/>
                  </a:lnTo>
                  <a:lnTo>
                    <a:pt x="618" y="309"/>
                  </a:lnTo>
                  <a:lnTo>
                    <a:pt x="618" y="362"/>
                  </a:lnTo>
                  <a:lnTo>
                    <a:pt x="600" y="433"/>
                  </a:lnTo>
                  <a:lnTo>
                    <a:pt x="600" y="503"/>
                  </a:lnTo>
                  <a:lnTo>
                    <a:pt x="671" y="512"/>
                  </a:lnTo>
                  <a:lnTo>
                    <a:pt x="724" y="530"/>
                  </a:lnTo>
                  <a:lnTo>
                    <a:pt x="742" y="592"/>
                  </a:lnTo>
                  <a:lnTo>
                    <a:pt x="777" y="636"/>
                  </a:lnTo>
                  <a:lnTo>
                    <a:pt x="900" y="618"/>
                  </a:lnTo>
                  <a:lnTo>
                    <a:pt x="980" y="618"/>
                  </a:lnTo>
                  <a:lnTo>
                    <a:pt x="1006" y="653"/>
                  </a:lnTo>
                  <a:lnTo>
                    <a:pt x="1086" y="662"/>
                  </a:lnTo>
                  <a:lnTo>
                    <a:pt x="1086" y="715"/>
                  </a:lnTo>
                  <a:lnTo>
                    <a:pt x="1165" y="750"/>
                  </a:lnTo>
                  <a:lnTo>
                    <a:pt x="1165" y="830"/>
                  </a:lnTo>
                  <a:lnTo>
                    <a:pt x="1139" y="874"/>
                  </a:lnTo>
                  <a:lnTo>
                    <a:pt x="1059" y="918"/>
                  </a:lnTo>
                  <a:lnTo>
                    <a:pt x="989" y="900"/>
                  </a:lnTo>
                  <a:lnTo>
                    <a:pt x="909" y="883"/>
                  </a:lnTo>
                  <a:lnTo>
                    <a:pt x="821" y="892"/>
                  </a:lnTo>
                  <a:lnTo>
                    <a:pt x="750" y="900"/>
                  </a:lnTo>
                  <a:lnTo>
                    <a:pt x="768" y="936"/>
                  </a:lnTo>
                  <a:lnTo>
                    <a:pt x="680" y="971"/>
                  </a:lnTo>
                  <a:lnTo>
                    <a:pt x="653" y="883"/>
                  </a:lnTo>
                  <a:lnTo>
                    <a:pt x="592" y="865"/>
                  </a:lnTo>
                  <a:lnTo>
                    <a:pt x="539" y="856"/>
                  </a:lnTo>
                  <a:lnTo>
                    <a:pt x="486" y="812"/>
                  </a:lnTo>
                  <a:lnTo>
                    <a:pt x="512" y="715"/>
                  </a:lnTo>
                  <a:lnTo>
                    <a:pt x="424" y="715"/>
                  </a:lnTo>
                  <a:lnTo>
                    <a:pt x="406" y="680"/>
                  </a:lnTo>
                  <a:lnTo>
                    <a:pt x="353" y="618"/>
                  </a:lnTo>
                  <a:lnTo>
                    <a:pt x="283" y="583"/>
                  </a:lnTo>
                  <a:lnTo>
                    <a:pt x="221" y="59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8" name="Freeform 18">
              <a:extLst>
                <a:ext uri="{FF2B5EF4-FFF2-40B4-BE49-F238E27FC236}">
                  <a16:creationId xmlns:a16="http://schemas.microsoft.com/office/drawing/2014/main" id="{53DC41A4-777C-2345-895F-D919F53D85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6262" y="2978150"/>
              <a:ext cx="788988" cy="796925"/>
            </a:xfrm>
            <a:custGeom>
              <a:avLst/>
              <a:gdLst>
                <a:gd name="T0" fmla="*/ 1951 w 2190"/>
                <a:gd name="T1" fmla="*/ 441 h 2215"/>
                <a:gd name="T2" fmla="*/ 2012 w 2190"/>
                <a:gd name="T3" fmla="*/ 635 h 2215"/>
                <a:gd name="T4" fmla="*/ 2065 w 2190"/>
                <a:gd name="T5" fmla="*/ 856 h 2215"/>
                <a:gd name="T6" fmla="*/ 2162 w 2190"/>
                <a:gd name="T7" fmla="*/ 1014 h 2215"/>
                <a:gd name="T8" fmla="*/ 2118 w 2190"/>
                <a:gd name="T9" fmla="*/ 1156 h 2215"/>
                <a:gd name="T10" fmla="*/ 1942 w 2190"/>
                <a:gd name="T11" fmla="*/ 1332 h 2215"/>
                <a:gd name="T12" fmla="*/ 1880 w 2190"/>
                <a:gd name="T13" fmla="*/ 1588 h 2215"/>
                <a:gd name="T14" fmla="*/ 1818 w 2190"/>
                <a:gd name="T15" fmla="*/ 1853 h 2215"/>
                <a:gd name="T16" fmla="*/ 1712 w 2190"/>
                <a:gd name="T17" fmla="*/ 1994 h 2215"/>
                <a:gd name="T18" fmla="*/ 1492 w 2190"/>
                <a:gd name="T19" fmla="*/ 1906 h 2215"/>
                <a:gd name="T20" fmla="*/ 1271 w 2190"/>
                <a:gd name="T21" fmla="*/ 1914 h 2215"/>
                <a:gd name="T22" fmla="*/ 1253 w 2190"/>
                <a:gd name="T23" fmla="*/ 2100 h 2215"/>
                <a:gd name="T24" fmla="*/ 989 w 2190"/>
                <a:gd name="T25" fmla="*/ 2153 h 2215"/>
                <a:gd name="T26" fmla="*/ 874 w 2190"/>
                <a:gd name="T27" fmla="*/ 2214 h 2215"/>
                <a:gd name="T28" fmla="*/ 645 w 2190"/>
                <a:gd name="T29" fmla="*/ 2170 h 2215"/>
                <a:gd name="T30" fmla="*/ 406 w 2190"/>
                <a:gd name="T31" fmla="*/ 2153 h 2215"/>
                <a:gd name="T32" fmla="*/ 274 w 2190"/>
                <a:gd name="T33" fmla="*/ 2082 h 2215"/>
                <a:gd name="T34" fmla="*/ 115 w 2190"/>
                <a:gd name="T35" fmla="*/ 1994 h 2215"/>
                <a:gd name="T36" fmla="*/ 97 w 2190"/>
                <a:gd name="T37" fmla="*/ 1906 h 2215"/>
                <a:gd name="T38" fmla="*/ 247 w 2190"/>
                <a:gd name="T39" fmla="*/ 1809 h 2215"/>
                <a:gd name="T40" fmla="*/ 362 w 2190"/>
                <a:gd name="T41" fmla="*/ 1597 h 2215"/>
                <a:gd name="T42" fmla="*/ 477 w 2190"/>
                <a:gd name="T43" fmla="*/ 1500 h 2215"/>
                <a:gd name="T44" fmla="*/ 521 w 2190"/>
                <a:gd name="T45" fmla="*/ 1394 h 2215"/>
                <a:gd name="T46" fmla="*/ 556 w 2190"/>
                <a:gd name="T47" fmla="*/ 1314 h 2215"/>
                <a:gd name="T48" fmla="*/ 574 w 2190"/>
                <a:gd name="T49" fmla="*/ 1253 h 2215"/>
                <a:gd name="T50" fmla="*/ 547 w 2190"/>
                <a:gd name="T51" fmla="*/ 1235 h 2215"/>
                <a:gd name="T52" fmla="*/ 442 w 2190"/>
                <a:gd name="T53" fmla="*/ 1288 h 2215"/>
                <a:gd name="T54" fmla="*/ 265 w 2190"/>
                <a:gd name="T55" fmla="*/ 1235 h 2215"/>
                <a:gd name="T56" fmla="*/ 292 w 2190"/>
                <a:gd name="T57" fmla="*/ 1103 h 2215"/>
                <a:gd name="T58" fmla="*/ 159 w 2190"/>
                <a:gd name="T59" fmla="*/ 1191 h 2215"/>
                <a:gd name="T60" fmla="*/ 53 w 2190"/>
                <a:gd name="T61" fmla="*/ 1103 h 2215"/>
                <a:gd name="T62" fmla="*/ 159 w 2190"/>
                <a:gd name="T63" fmla="*/ 1014 h 2215"/>
                <a:gd name="T64" fmla="*/ 283 w 2190"/>
                <a:gd name="T65" fmla="*/ 917 h 2215"/>
                <a:gd name="T66" fmla="*/ 530 w 2190"/>
                <a:gd name="T67" fmla="*/ 997 h 2215"/>
                <a:gd name="T68" fmla="*/ 777 w 2190"/>
                <a:gd name="T69" fmla="*/ 1076 h 2215"/>
                <a:gd name="T70" fmla="*/ 997 w 2190"/>
                <a:gd name="T71" fmla="*/ 1094 h 2215"/>
                <a:gd name="T72" fmla="*/ 1227 w 2190"/>
                <a:gd name="T73" fmla="*/ 988 h 2215"/>
                <a:gd name="T74" fmla="*/ 1183 w 2190"/>
                <a:gd name="T75" fmla="*/ 864 h 2215"/>
                <a:gd name="T76" fmla="*/ 1112 w 2190"/>
                <a:gd name="T77" fmla="*/ 644 h 2215"/>
                <a:gd name="T78" fmla="*/ 1289 w 2190"/>
                <a:gd name="T79" fmla="*/ 406 h 2215"/>
                <a:gd name="T80" fmla="*/ 1456 w 2190"/>
                <a:gd name="T81" fmla="*/ 229 h 2215"/>
                <a:gd name="T82" fmla="*/ 1580 w 2190"/>
                <a:gd name="T83" fmla="*/ 9 h 2215"/>
                <a:gd name="T84" fmla="*/ 1765 w 2190"/>
                <a:gd name="T85" fmla="*/ 97 h 2215"/>
                <a:gd name="T86" fmla="*/ 1845 w 2190"/>
                <a:gd name="T87" fmla="*/ 229 h 2215"/>
                <a:gd name="T88" fmla="*/ 2012 w 2190"/>
                <a:gd name="T89" fmla="*/ 300 h 2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190" h="2215">
                  <a:moveTo>
                    <a:pt x="2039" y="388"/>
                  </a:moveTo>
                  <a:lnTo>
                    <a:pt x="1986" y="397"/>
                  </a:lnTo>
                  <a:lnTo>
                    <a:pt x="1951" y="441"/>
                  </a:lnTo>
                  <a:lnTo>
                    <a:pt x="1968" y="511"/>
                  </a:lnTo>
                  <a:lnTo>
                    <a:pt x="1977" y="582"/>
                  </a:lnTo>
                  <a:lnTo>
                    <a:pt x="2012" y="635"/>
                  </a:lnTo>
                  <a:lnTo>
                    <a:pt x="2056" y="688"/>
                  </a:lnTo>
                  <a:lnTo>
                    <a:pt x="2039" y="759"/>
                  </a:lnTo>
                  <a:lnTo>
                    <a:pt x="2065" y="856"/>
                  </a:lnTo>
                  <a:lnTo>
                    <a:pt x="2065" y="935"/>
                  </a:lnTo>
                  <a:lnTo>
                    <a:pt x="2101" y="997"/>
                  </a:lnTo>
                  <a:lnTo>
                    <a:pt x="2162" y="1014"/>
                  </a:lnTo>
                  <a:lnTo>
                    <a:pt x="2189" y="1059"/>
                  </a:lnTo>
                  <a:lnTo>
                    <a:pt x="2162" y="1111"/>
                  </a:lnTo>
                  <a:lnTo>
                    <a:pt x="2118" y="1156"/>
                  </a:lnTo>
                  <a:lnTo>
                    <a:pt x="2030" y="1173"/>
                  </a:lnTo>
                  <a:lnTo>
                    <a:pt x="1959" y="1235"/>
                  </a:lnTo>
                  <a:lnTo>
                    <a:pt x="1942" y="1332"/>
                  </a:lnTo>
                  <a:lnTo>
                    <a:pt x="1915" y="1438"/>
                  </a:lnTo>
                  <a:lnTo>
                    <a:pt x="1871" y="1500"/>
                  </a:lnTo>
                  <a:lnTo>
                    <a:pt x="1880" y="1588"/>
                  </a:lnTo>
                  <a:lnTo>
                    <a:pt x="1845" y="1676"/>
                  </a:lnTo>
                  <a:lnTo>
                    <a:pt x="1836" y="1764"/>
                  </a:lnTo>
                  <a:lnTo>
                    <a:pt x="1818" y="1853"/>
                  </a:lnTo>
                  <a:lnTo>
                    <a:pt x="1783" y="1923"/>
                  </a:lnTo>
                  <a:lnTo>
                    <a:pt x="1765" y="1994"/>
                  </a:lnTo>
                  <a:lnTo>
                    <a:pt x="1712" y="1994"/>
                  </a:lnTo>
                  <a:lnTo>
                    <a:pt x="1633" y="1967"/>
                  </a:lnTo>
                  <a:lnTo>
                    <a:pt x="1562" y="1906"/>
                  </a:lnTo>
                  <a:lnTo>
                    <a:pt x="1492" y="1906"/>
                  </a:lnTo>
                  <a:lnTo>
                    <a:pt x="1403" y="1932"/>
                  </a:lnTo>
                  <a:lnTo>
                    <a:pt x="1333" y="1879"/>
                  </a:lnTo>
                  <a:lnTo>
                    <a:pt x="1271" y="1914"/>
                  </a:lnTo>
                  <a:lnTo>
                    <a:pt x="1262" y="1967"/>
                  </a:lnTo>
                  <a:lnTo>
                    <a:pt x="1253" y="2038"/>
                  </a:lnTo>
                  <a:lnTo>
                    <a:pt x="1253" y="2100"/>
                  </a:lnTo>
                  <a:lnTo>
                    <a:pt x="1174" y="2117"/>
                  </a:lnTo>
                  <a:lnTo>
                    <a:pt x="1068" y="2117"/>
                  </a:lnTo>
                  <a:lnTo>
                    <a:pt x="989" y="2153"/>
                  </a:lnTo>
                  <a:lnTo>
                    <a:pt x="936" y="2117"/>
                  </a:lnTo>
                  <a:lnTo>
                    <a:pt x="918" y="2170"/>
                  </a:lnTo>
                  <a:lnTo>
                    <a:pt x="874" y="2214"/>
                  </a:lnTo>
                  <a:lnTo>
                    <a:pt x="795" y="2206"/>
                  </a:lnTo>
                  <a:lnTo>
                    <a:pt x="706" y="2135"/>
                  </a:lnTo>
                  <a:lnTo>
                    <a:pt x="645" y="2170"/>
                  </a:lnTo>
                  <a:lnTo>
                    <a:pt x="556" y="2153"/>
                  </a:lnTo>
                  <a:lnTo>
                    <a:pt x="477" y="2135"/>
                  </a:lnTo>
                  <a:lnTo>
                    <a:pt x="406" y="2153"/>
                  </a:lnTo>
                  <a:lnTo>
                    <a:pt x="380" y="2091"/>
                  </a:lnTo>
                  <a:lnTo>
                    <a:pt x="318" y="2056"/>
                  </a:lnTo>
                  <a:lnTo>
                    <a:pt x="274" y="2082"/>
                  </a:lnTo>
                  <a:lnTo>
                    <a:pt x="221" y="2038"/>
                  </a:lnTo>
                  <a:lnTo>
                    <a:pt x="186" y="1976"/>
                  </a:lnTo>
                  <a:lnTo>
                    <a:pt x="115" y="1994"/>
                  </a:lnTo>
                  <a:lnTo>
                    <a:pt x="36" y="2038"/>
                  </a:lnTo>
                  <a:lnTo>
                    <a:pt x="44" y="1967"/>
                  </a:lnTo>
                  <a:lnTo>
                    <a:pt x="97" y="1906"/>
                  </a:lnTo>
                  <a:lnTo>
                    <a:pt x="150" y="1862"/>
                  </a:lnTo>
                  <a:lnTo>
                    <a:pt x="194" y="1835"/>
                  </a:lnTo>
                  <a:lnTo>
                    <a:pt x="247" y="1809"/>
                  </a:lnTo>
                  <a:lnTo>
                    <a:pt x="256" y="1720"/>
                  </a:lnTo>
                  <a:lnTo>
                    <a:pt x="292" y="1659"/>
                  </a:lnTo>
                  <a:lnTo>
                    <a:pt x="362" y="1597"/>
                  </a:lnTo>
                  <a:lnTo>
                    <a:pt x="424" y="1579"/>
                  </a:lnTo>
                  <a:lnTo>
                    <a:pt x="433" y="1526"/>
                  </a:lnTo>
                  <a:lnTo>
                    <a:pt x="477" y="1500"/>
                  </a:lnTo>
                  <a:lnTo>
                    <a:pt x="424" y="1447"/>
                  </a:lnTo>
                  <a:lnTo>
                    <a:pt x="442" y="1385"/>
                  </a:lnTo>
                  <a:lnTo>
                    <a:pt x="521" y="1394"/>
                  </a:lnTo>
                  <a:lnTo>
                    <a:pt x="530" y="1314"/>
                  </a:lnTo>
                  <a:lnTo>
                    <a:pt x="530" y="1314"/>
                  </a:lnTo>
                  <a:lnTo>
                    <a:pt x="556" y="1314"/>
                  </a:lnTo>
                  <a:lnTo>
                    <a:pt x="574" y="1297"/>
                  </a:lnTo>
                  <a:lnTo>
                    <a:pt x="583" y="1270"/>
                  </a:lnTo>
                  <a:lnTo>
                    <a:pt x="574" y="1253"/>
                  </a:lnTo>
                  <a:lnTo>
                    <a:pt x="574" y="1253"/>
                  </a:lnTo>
                  <a:lnTo>
                    <a:pt x="556" y="1244"/>
                  </a:lnTo>
                  <a:lnTo>
                    <a:pt x="547" y="1235"/>
                  </a:lnTo>
                  <a:lnTo>
                    <a:pt x="530" y="1235"/>
                  </a:lnTo>
                  <a:lnTo>
                    <a:pt x="512" y="1244"/>
                  </a:lnTo>
                  <a:lnTo>
                    <a:pt x="442" y="1288"/>
                  </a:lnTo>
                  <a:lnTo>
                    <a:pt x="353" y="1314"/>
                  </a:lnTo>
                  <a:lnTo>
                    <a:pt x="300" y="1297"/>
                  </a:lnTo>
                  <a:lnTo>
                    <a:pt x="265" y="1235"/>
                  </a:lnTo>
                  <a:lnTo>
                    <a:pt x="318" y="1182"/>
                  </a:lnTo>
                  <a:lnTo>
                    <a:pt x="362" y="1111"/>
                  </a:lnTo>
                  <a:lnTo>
                    <a:pt x="292" y="1103"/>
                  </a:lnTo>
                  <a:lnTo>
                    <a:pt x="239" y="1156"/>
                  </a:lnTo>
                  <a:lnTo>
                    <a:pt x="212" y="1217"/>
                  </a:lnTo>
                  <a:lnTo>
                    <a:pt x="159" y="1191"/>
                  </a:lnTo>
                  <a:lnTo>
                    <a:pt x="124" y="1138"/>
                  </a:lnTo>
                  <a:lnTo>
                    <a:pt x="106" y="1076"/>
                  </a:lnTo>
                  <a:lnTo>
                    <a:pt x="53" y="1103"/>
                  </a:lnTo>
                  <a:lnTo>
                    <a:pt x="0" y="1023"/>
                  </a:lnTo>
                  <a:lnTo>
                    <a:pt x="89" y="988"/>
                  </a:lnTo>
                  <a:lnTo>
                    <a:pt x="159" y="1014"/>
                  </a:lnTo>
                  <a:lnTo>
                    <a:pt x="212" y="935"/>
                  </a:lnTo>
                  <a:lnTo>
                    <a:pt x="239" y="970"/>
                  </a:lnTo>
                  <a:lnTo>
                    <a:pt x="283" y="917"/>
                  </a:lnTo>
                  <a:lnTo>
                    <a:pt x="371" y="917"/>
                  </a:lnTo>
                  <a:lnTo>
                    <a:pt x="442" y="944"/>
                  </a:lnTo>
                  <a:lnTo>
                    <a:pt x="530" y="997"/>
                  </a:lnTo>
                  <a:lnTo>
                    <a:pt x="574" y="1032"/>
                  </a:lnTo>
                  <a:lnTo>
                    <a:pt x="689" y="1006"/>
                  </a:lnTo>
                  <a:lnTo>
                    <a:pt x="777" y="1076"/>
                  </a:lnTo>
                  <a:lnTo>
                    <a:pt x="847" y="1120"/>
                  </a:lnTo>
                  <a:lnTo>
                    <a:pt x="953" y="1156"/>
                  </a:lnTo>
                  <a:lnTo>
                    <a:pt x="997" y="1094"/>
                  </a:lnTo>
                  <a:lnTo>
                    <a:pt x="1130" y="1094"/>
                  </a:lnTo>
                  <a:lnTo>
                    <a:pt x="1165" y="1014"/>
                  </a:lnTo>
                  <a:lnTo>
                    <a:pt x="1227" y="988"/>
                  </a:lnTo>
                  <a:lnTo>
                    <a:pt x="1289" y="970"/>
                  </a:lnTo>
                  <a:lnTo>
                    <a:pt x="1271" y="900"/>
                  </a:lnTo>
                  <a:lnTo>
                    <a:pt x="1183" y="864"/>
                  </a:lnTo>
                  <a:lnTo>
                    <a:pt x="1165" y="811"/>
                  </a:lnTo>
                  <a:lnTo>
                    <a:pt x="1130" y="741"/>
                  </a:lnTo>
                  <a:lnTo>
                    <a:pt x="1112" y="644"/>
                  </a:lnTo>
                  <a:lnTo>
                    <a:pt x="1183" y="644"/>
                  </a:lnTo>
                  <a:lnTo>
                    <a:pt x="1200" y="573"/>
                  </a:lnTo>
                  <a:lnTo>
                    <a:pt x="1289" y="406"/>
                  </a:lnTo>
                  <a:lnTo>
                    <a:pt x="1350" y="300"/>
                  </a:lnTo>
                  <a:lnTo>
                    <a:pt x="1377" y="256"/>
                  </a:lnTo>
                  <a:lnTo>
                    <a:pt x="1456" y="229"/>
                  </a:lnTo>
                  <a:lnTo>
                    <a:pt x="1536" y="141"/>
                  </a:lnTo>
                  <a:lnTo>
                    <a:pt x="1598" y="61"/>
                  </a:lnTo>
                  <a:lnTo>
                    <a:pt x="1580" y="9"/>
                  </a:lnTo>
                  <a:lnTo>
                    <a:pt x="1642" y="0"/>
                  </a:lnTo>
                  <a:lnTo>
                    <a:pt x="1712" y="35"/>
                  </a:lnTo>
                  <a:lnTo>
                    <a:pt x="1765" y="97"/>
                  </a:lnTo>
                  <a:lnTo>
                    <a:pt x="1783" y="132"/>
                  </a:lnTo>
                  <a:lnTo>
                    <a:pt x="1871" y="132"/>
                  </a:lnTo>
                  <a:lnTo>
                    <a:pt x="1845" y="229"/>
                  </a:lnTo>
                  <a:lnTo>
                    <a:pt x="1898" y="273"/>
                  </a:lnTo>
                  <a:lnTo>
                    <a:pt x="1951" y="282"/>
                  </a:lnTo>
                  <a:lnTo>
                    <a:pt x="2012" y="300"/>
                  </a:lnTo>
                  <a:lnTo>
                    <a:pt x="2039" y="388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9" name="Freeform 19">
              <a:extLst>
                <a:ext uri="{FF2B5EF4-FFF2-40B4-BE49-F238E27FC236}">
                  <a16:creationId xmlns:a16="http://schemas.microsoft.com/office/drawing/2014/main" id="{6F5DEE0E-ECC8-5149-BBA5-928CF7E9E3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92287" y="2108200"/>
              <a:ext cx="1136650" cy="965200"/>
            </a:xfrm>
            <a:custGeom>
              <a:avLst/>
              <a:gdLst>
                <a:gd name="T0" fmla="*/ 2920 w 3159"/>
                <a:gd name="T1" fmla="*/ 18 h 2683"/>
                <a:gd name="T2" fmla="*/ 2761 w 3159"/>
                <a:gd name="T3" fmla="*/ 35 h 2683"/>
                <a:gd name="T4" fmla="*/ 2611 w 3159"/>
                <a:gd name="T5" fmla="*/ 203 h 2683"/>
                <a:gd name="T6" fmla="*/ 2523 w 3159"/>
                <a:gd name="T7" fmla="*/ 247 h 2683"/>
                <a:gd name="T8" fmla="*/ 2523 w 3159"/>
                <a:gd name="T9" fmla="*/ 459 h 2683"/>
                <a:gd name="T10" fmla="*/ 2435 w 3159"/>
                <a:gd name="T11" fmla="*/ 644 h 2683"/>
                <a:gd name="T12" fmla="*/ 2285 w 3159"/>
                <a:gd name="T13" fmla="*/ 618 h 2683"/>
                <a:gd name="T14" fmla="*/ 2170 w 3159"/>
                <a:gd name="T15" fmla="*/ 626 h 2683"/>
                <a:gd name="T16" fmla="*/ 2241 w 3159"/>
                <a:gd name="T17" fmla="*/ 838 h 2683"/>
                <a:gd name="T18" fmla="*/ 2100 w 3159"/>
                <a:gd name="T19" fmla="*/ 1032 h 2683"/>
                <a:gd name="T20" fmla="*/ 1889 w 3159"/>
                <a:gd name="T21" fmla="*/ 1226 h 2683"/>
                <a:gd name="T22" fmla="*/ 1659 w 3159"/>
                <a:gd name="T23" fmla="*/ 1288 h 2683"/>
                <a:gd name="T24" fmla="*/ 1509 w 3159"/>
                <a:gd name="T25" fmla="*/ 1385 h 2683"/>
                <a:gd name="T26" fmla="*/ 1359 w 3159"/>
                <a:gd name="T27" fmla="*/ 1385 h 2683"/>
                <a:gd name="T28" fmla="*/ 1483 w 3159"/>
                <a:gd name="T29" fmla="*/ 1209 h 2683"/>
                <a:gd name="T30" fmla="*/ 1297 w 3159"/>
                <a:gd name="T31" fmla="*/ 1174 h 2683"/>
                <a:gd name="T32" fmla="*/ 1209 w 3159"/>
                <a:gd name="T33" fmla="*/ 1456 h 2683"/>
                <a:gd name="T34" fmla="*/ 1059 w 3159"/>
                <a:gd name="T35" fmla="*/ 1456 h 2683"/>
                <a:gd name="T36" fmla="*/ 856 w 3159"/>
                <a:gd name="T37" fmla="*/ 1518 h 2683"/>
                <a:gd name="T38" fmla="*/ 689 w 3159"/>
                <a:gd name="T39" fmla="*/ 1429 h 2683"/>
                <a:gd name="T40" fmla="*/ 503 w 3159"/>
                <a:gd name="T41" fmla="*/ 1394 h 2683"/>
                <a:gd name="T42" fmla="*/ 433 w 3159"/>
                <a:gd name="T43" fmla="*/ 1262 h 2683"/>
                <a:gd name="T44" fmla="*/ 336 w 3159"/>
                <a:gd name="T45" fmla="*/ 1191 h 2683"/>
                <a:gd name="T46" fmla="*/ 168 w 3159"/>
                <a:gd name="T47" fmla="*/ 1024 h 2683"/>
                <a:gd name="T48" fmla="*/ 9 w 3159"/>
                <a:gd name="T49" fmla="*/ 1103 h 2683"/>
                <a:gd name="T50" fmla="*/ 88 w 3159"/>
                <a:gd name="T51" fmla="*/ 1235 h 2683"/>
                <a:gd name="T52" fmla="*/ 0 w 3159"/>
                <a:gd name="T53" fmla="*/ 1385 h 2683"/>
                <a:gd name="T54" fmla="*/ 88 w 3159"/>
                <a:gd name="T55" fmla="*/ 1509 h 2683"/>
                <a:gd name="T56" fmla="*/ 265 w 3159"/>
                <a:gd name="T57" fmla="*/ 1500 h 2683"/>
                <a:gd name="T58" fmla="*/ 380 w 3159"/>
                <a:gd name="T59" fmla="*/ 1491 h 2683"/>
                <a:gd name="T60" fmla="*/ 415 w 3159"/>
                <a:gd name="T61" fmla="*/ 1712 h 2683"/>
                <a:gd name="T62" fmla="*/ 539 w 3159"/>
                <a:gd name="T63" fmla="*/ 1809 h 2683"/>
                <a:gd name="T64" fmla="*/ 724 w 3159"/>
                <a:gd name="T65" fmla="*/ 1924 h 2683"/>
                <a:gd name="T66" fmla="*/ 892 w 3159"/>
                <a:gd name="T67" fmla="*/ 1765 h 2683"/>
                <a:gd name="T68" fmla="*/ 1015 w 3159"/>
                <a:gd name="T69" fmla="*/ 1765 h 2683"/>
                <a:gd name="T70" fmla="*/ 1227 w 3159"/>
                <a:gd name="T71" fmla="*/ 1888 h 2683"/>
                <a:gd name="T72" fmla="*/ 1342 w 3159"/>
                <a:gd name="T73" fmla="*/ 2038 h 2683"/>
                <a:gd name="T74" fmla="*/ 1412 w 3159"/>
                <a:gd name="T75" fmla="*/ 2268 h 2683"/>
                <a:gd name="T76" fmla="*/ 1386 w 3159"/>
                <a:gd name="T77" fmla="*/ 2435 h 2683"/>
                <a:gd name="T78" fmla="*/ 1527 w 3159"/>
                <a:gd name="T79" fmla="*/ 2550 h 2683"/>
                <a:gd name="T80" fmla="*/ 1695 w 3159"/>
                <a:gd name="T81" fmla="*/ 2603 h 2683"/>
                <a:gd name="T82" fmla="*/ 1915 w 3159"/>
                <a:gd name="T83" fmla="*/ 2612 h 2683"/>
                <a:gd name="T84" fmla="*/ 1915 w 3159"/>
                <a:gd name="T85" fmla="*/ 2374 h 2683"/>
                <a:gd name="T86" fmla="*/ 2056 w 3159"/>
                <a:gd name="T87" fmla="*/ 2259 h 2683"/>
                <a:gd name="T88" fmla="*/ 2056 w 3159"/>
                <a:gd name="T89" fmla="*/ 2091 h 2683"/>
                <a:gd name="T90" fmla="*/ 2135 w 3159"/>
                <a:gd name="T91" fmla="*/ 1932 h 2683"/>
                <a:gd name="T92" fmla="*/ 2320 w 3159"/>
                <a:gd name="T93" fmla="*/ 1950 h 2683"/>
                <a:gd name="T94" fmla="*/ 2523 w 3159"/>
                <a:gd name="T95" fmla="*/ 1809 h 2683"/>
                <a:gd name="T96" fmla="*/ 2673 w 3159"/>
                <a:gd name="T97" fmla="*/ 1632 h 2683"/>
                <a:gd name="T98" fmla="*/ 2797 w 3159"/>
                <a:gd name="T99" fmla="*/ 1641 h 2683"/>
                <a:gd name="T100" fmla="*/ 2814 w 3159"/>
                <a:gd name="T101" fmla="*/ 1438 h 2683"/>
                <a:gd name="T102" fmla="*/ 2603 w 3159"/>
                <a:gd name="T103" fmla="*/ 1324 h 2683"/>
                <a:gd name="T104" fmla="*/ 2691 w 3159"/>
                <a:gd name="T105" fmla="*/ 1085 h 2683"/>
                <a:gd name="T106" fmla="*/ 2655 w 3159"/>
                <a:gd name="T107" fmla="*/ 838 h 2683"/>
                <a:gd name="T108" fmla="*/ 2920 w 3159"/>
                <a:gd name="T109" fmla="*/ 635 h 2683"/>
                <a:gd name="T110" fmla="*/ 3158 w 3159"/>
                <a:gd name="T111" fmla="*/ 9 h 2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3159" h="2683">
                  <a:moveTo>
                    <a:pt x="3026" y="18"/>
                  </a:moveTo>
                  <a:lnTo>
                    <a:pt x="2973" y="53"/>
                  </a:lnTo>
                  <a:lnTo>
                    <a:pt x="2920" y="18"/>
                  </a:lnTo>
                  <a:lnTo>
                    <a:pt x="2858" y="0"/>
                  </a:lnTo>
                  <a:lnTo>
                    <a:pt x="2832" y="71"/>
                  </a:lnTo>
                  <a:lnTo>
                    <a:pt x="2761" y="35"/>
                  </a:lnTo>
                  <a:lnTo>
                    <a:pt x="2717" y="106"/>
                  </a:lnTo>
                  <a:lnTo>
                    <a:pt x="2664" y="194"/>
                  </a:lnTo>
                  <a:lnTo>
                    <a:pt x="2611" y="203"/>
                  </a:lnTo>
                  <a:lnTo>
                    <a:pt x="2558" y="185"/>
                  </a:lnTo>
                  <a:lnTo>
                    <a:pt x="2497" y="176"/>
                  </a:lnTo>
                  <a:lnTo>
                    <a:pt x="2523" y="247"/>
                  </a:lnTo>
                  <a:lnTo>
                    <a:pt x="2514" y="318"/>
                  </a:lnTo>
                  <a:lnTo>
                    <a:pt x="2514" y="397"/>
                  </a:lnTo>
                  <a:lnTo>
                    <a:pt x="2523" y="459"/>
                  </a:lnTo>
                  <a:lnTo>
                    <a:pt x="2479" y="503"/>
                  </a:lnTo>
                  <a:lnTo>
                    <a:pt x="2461" y="591"/>
                  </a:lnTo>
                  <a:lnTo>
                    <a:pt x="2435" y="644"/>
                  </a:lnTo>
                  <a:lnTo>
                    <a:pt x="2364" y="697"/>
                  </a:lnTo>
                  <a:lnTo>
                    <a:pt x="2302" y="679"/>
                  </a:lnTo>
                  <a:lnTo>
                    <a:pt x="2285" y="618"/>
                  </a:lnTo>
                  <a:lnTo>
                    <a:pt x="2241" y="556"/>
                  </a:lnTo>
                  <a:lnTo>
                    <a:pt x="2161" y="556"/>
                  </a:lnTo>
                  <a:lnTo>
                    <a:pt x="2170" y="626"/>
                  </a:lnTo>
                  <a:lnTo>
                    <a:pt x="2223" y="671"/>
                  </a:lnTo>
                  <a:lnTo>
                    <a:pt x="2232" y="750"/>
                  </a:lnTo>
                  <a:lnTo>
                    <a:pt x="2241" y="838"/>
                  </a:lnTo>
                  <a:lnTo>
                    <a:pt x="2223" y="900"/>
                  </a:lnTo>
                  <a:lnTo>
                    <a:pt x="2161" y="944"/>
                  </a:lnTo>
                  <a:lnTo>
                    <a:pt x="2100" y="1032"/>
                  </a:lnTo>
                  <a:lnTo>
                    <a:pt x="2012" y="1121"/>
                  </a:lnTo>
                  <a:lnTo>
                    <a:pt x="1942" y="1182"/>
                  </a:lnTo>
                  <a:lnTo>
                    <a:pt x="1889" y="1226"/>
                  </a:lnTo>
                  <a:lnTo>
                    <a:pt x="1809" y="1218"/>
                  </a:lnTo>
                  <a:lnTo>
                    <a:pt x="1668" y="1209"/>
                  </a:lnTo>
                  <a:lnTo>
                    <a:pt x="1659" y="1288"/>
                  </a:lnTo>
                  <a:lnTo>
                    <a:pt x="1606" y="1332"/>
                  </a:lnTo>
                  <a:lnTo>
                    <a:pt x="1545" y="1341"/>
                  </a:lnTo>
                  <a:lnTo>
                    <a:pt x="1509" y="1385"/>
                  </a:lnTo>
                  <a:lnTo>
                    <a:pt x="1500" y="1447"/>
                  </a:lnTo>
                  <a:lnTo>
                    <a:pt x="1395" y="1429"/>
                  </a:lnTo>
                  <a:lnTo>
                    <a:pt x="1359" y="1385"/>
                  </a:lnTo>
                  <a:lnTo>
                    <a:pt x="1430" y="1341"/>
                  </a:lnTo>
                  <a:lnTo>
                    <a:pt x="1500" y="1279"/>
                  </a:lnTo>
                  <a:lnTo>
                    <a:pt x="1483" y="1209"/>
                  </a:lnTo>
                  <a:lnTo>
                    <a:pt x="1447" y="1174"/>
                  </a:lnTo>
                  <a:lnTo>
                    <a:pt x="1377" y="1156"/>
                  </a:lnTo>
                  <a:lnTo>
                    <a:pt x="1297" y="1174"/>
                  </a:lnTo>
                  <a:lnTo>
                    <a:pt x="1236" y="1226"/>
                  </a:lnTo>
                  <a:lnTo>
                    <a:pt x="1209" y="1350"/>
                  </a:lnTo>
                  <a:lnTo>
                    <a:pt x="1209" y="1456"/>
                  </a:lnTo>
                  <a:lnTo>
                    <a:pt x="1183" y="1526"/>
                  </a:lnTo>
                  <a:lnTo>
                    <a:pt x="1130" y="1456"/>
                  </a:lnTo>
                  <a:lnTo>
                    <a:pt x="1059" y="1456"/>
                  </a:lnTo>
                  <a:lnTo>
                    <a:pt x="1006" y="1491"/>
                  </a:lnTo>
                  <a:lnTo>
                    <a:pt x="927" y="1526"/>
                  </a:lnTo>
                  <a:lnTo>
                    <a:pt x="856" y="1518"/>
                  </a:lnTo>
                  <a:lnTo>
                    <a:pt x="794" y="1500"/>
                  </a:lnTo>
                  <a:lnTo>
                    <a:pt x="759" y="1438"/>
                  </a:lnTo>
                  <a:lnTo>
                    <a:pt x="689" y="1429"/>
                  </a:lnTo>
                  <a:lnTo>
                    <a:pt x="627" y="1385"/>
                  </a:lnTo>
                  <a:lnTo>
                    <a:pt x="539" y="1341"/>
                  </a:lnTo>
                  <a:lnTo>
                    <a:pt x="503" y="1394"/>
                  </a:lnTo>
                  <a:lnTo>
                    <a:pt x="450" y="1368"/>
                  </a:lnTo>
                  <a:lnTo>
                    <a:pt x="468" y="1297"/>
                  </a:lnTo>
                  <a:lnTo>
                    <a:pt x="433" y="1262"/>
                  </a:lnTo>
                  <a:lnTo>
                    <a:pt x="441" y="1174"/>
                  </a:lnTo>
                  <a:lnTo>
                    <a:pt x="397" y="1129"/>
                  </a:lnTo>
                  <a:lnTo>
                    <a:pt x="336" y="1191"/>
                  </a:lnTo>
                  <a:lnTo>
                    <a:pt x="256" y="1182"/>
                  </a:lnTo>
                  <a:lnTo>
                    <a:pt x="186" y="1103"/>
                  </a:lnTo>
                  <a:lnTo>
                    <a:pt x="168" y="1024"/>
                  </a:lnTo>
                  <a:lnTo>
                    <a:pt x="88" y="971"/>
                  </a:lnTo>
                  <a:lnTo>
                    <a:pt x="27" y="1050"/>
                  </a:lnTo>
                  <a:lnTo>
                    <a:pt x="9" y="1103"/>
                  </a:lnTo>
                  <a:lnTo>
                    <a:pt x="44" y="1165"/>
                  </a:lnTo>
                  <a:lnTo>
                    <a:pt x="88" y="1174"/>
                  </a:lnTo>
                  <a:lnTo>
                    <a:pt x="88" y="1235"/>
                  </a:lnTo>
                  <a:lnTo>
                    <a:pt x="62" y="1279"/>
                  </a:lnTo>
                  <a:lnTo>
                    <a:pt x="35" y="1332"/>
                  </a:lnTo>
                  <a:lnTo>
                    <a:pt x="0" y="1385"/>
                  </a:lnTo>
                  <a:lnTo>
                    <a:pt x="9" y="1456"/>
                  </a:lnTo>
                  <a:lnTo>
                    <a:pt x="27" y="1526"/>
                  </a:lnTo>
                  <a:lnTo>
                    <a:pt x="88" y="1509"/>
                  </a:lnTo>
                  <a:lnTo>
                    <a:pt x="150" y="1482"/>
                  </a:lnTo>
                  <a:lnTo>
                    <a:pt x="203" y="1518"/>
                  </a:lnTo>
                  <a:lnTo>
                    <a:pt x="265" y="1500"/>
                  </a:lnTo>
                  <a:lnTo>
                    <a:pt x="309" y="1456"/>
                  </a:lnTo>
                  <a:lnTo>
                    <a:pt x="344" y="1438"/>
                  </a:lnTo>
                  <a:lnTo>
                    <a:pt x="380" y="1491"/>
                  </a:lnTo>
                  <a:lnTo>
                    <a:pt x="415" y="1588"/>
                  </a:lnTo>
                  <a:lnTo>
                    <a:pt x="371" y="1641"/>
                  </a:lnTo>
                  <a:lnTo>
                    <a:pt x="415" y="1712"/>
                  </a:lnTo>
                  <a:lnTo>
                    <a:pt x="459" y="1765"/>
                  </a:lnTo>
                  <a:lnTo>
                    <a:pt x="477" y="1809"/>
                  </a:lnTo>
                  <a:lnTo>
                    <a:pt x="539" y="1809"/>
                  </a:lnTo>
                  <a:lnTo>
                    <a:pt x="636" y="1835"/>
                  </a:lnTo>
                  <a:lnTo>
                    <a:pt x="653" y="1888"/>
                  </a:lnTo>
                  <a:lnTo>
                    <a:pt x="724" y="1924"/>
                  </a:lnTo>
                  <a:lnTo>
                    <a:pt x="803" y="1888"/>
                  </a:lnTo>
                  <a:lnTo>
                    <a:pt x="874" y="1826"/>
                  </a:lnTo>
                  <a:lnTo>
                    <a:pt x="892" y="1765"/>
                  </a:lnTo>
                  <a:lnTo>
                    <a:pt x="944" y="1747"/>
                  </a:lnTo>
                  <a:lnTo>
                    <a:pt x="980" y="1703"/>
                  </a:lnTo>
                  <a:lnTo>
                    <a:pt x="1015" y="1765"/>
                  </a:lnTo>
                  <a:lnTo>
                    <a:pt x="1077" y="1809"/>
                  </a:lnTo>
                  <a:lnTo>
                    <a:pt x="1200" y="1826"/>
                  </a:lnTo>
                  <a:lnTo>
                    <a:pt x="1227" y="1888"/>
                  </a:lnTo>
                  <a:lnTo>
                    <a:pt x="1227" y="1959"/>
                  </a:lnTo>
                  <a:lnTo>
                    <a:pt x="1271" y="2003"/>
                  </a:lnTo>
                  <a:lnTo>
                    <a:pt x="1342" y="2038"/>
                  </a:lnTo>
                  <a:lnTo>
                    <a:pt x="1350" y="2118"/>
                  </a:lnTo>
                  <a:lnTo>
                    <a:pt x="1395" y="2206"/>
                  </a:lnTo>
                  <a:lnTo>
                    <a:pt x="1412" y="2268"/>
                  </a:lnTo>
                  <a:lnTo>
                    <a:pt x="1377" y="2321"/>
                  </a:lnTo>
                  <a:lnTo>
                    <a:pt x="1333" y="2400"/>
                  </a:lnTo>
                  <a:lnTo>
                    <a:pt x="1386" y="2435"/>
                  </a:lnTo>
                  <a:lnTo>
                    <a:pt x="1483" y="2427"/>
                  </a:lnTo>
                  <a:lnTo>
                    <a:pt x="1527" y="2479"/>
                  </a:lnTo>
                  <a:lnTo>
                    <a:pt x="1527" y="2550"/>
                  </a:lnTo>
                  <a:lnTo>
                    <a:pt x="1597" y="2559"/>
                  </a:lnTo>
                  <a:lnTo>
                    <a:pt x="1624" y="2612"/>
                  </a:lnTo>
                  <a:lnTo>
                    <a:pt x="1695" y="2603"/>
                  </a:lnTo>
                  <a:lnTo>
                    <a:pt x="1748" y="2674"/>
                  </a:lnTo>
                  <a:lnTo>
                    <a:pt x="1862" y="2682"/>
                  </a:lnTo>
                  <a:lnTo>
                    <a:pt x="1915" y="2612"/>
                  </a:lnTo>
                  <a:lnTo>
                    <a:pt x="1889" y="2541"/>
                  </a:lnTo>
                  <a:lnTo>
                    <a:pt x="1933" y="2462"/>
                  </a:lnTo>
                  <a:lnTo>
                    <a:pt x="1915" y="2374"/>
                  </a:lnTo>
                  <a:lnTo>
                    <a:pt x="1933" y="2329"/>
                  </a:lnTo>
                  <a:lnTo>
                    <a:pt x="1995" y="2312"/>
                  </a:lnTo>
                  <a:lnTo>
                    <a:pt x="2056" y="2259"/>
                  </a:lnTo>
                  <a:lnTo>
                    <a:pt x="2091" y="2188"/>
                  </a:lnTo>
                  <a:lnTo>
                    <a:pt x="2039" y="2153"/>
                  </a:lnTo>
                  <a:lnTo>
                    <a:pt x="2056" y="2091"/>
                  </a:lnTo>
                  <a:lnTo>
                    <a:pt x="2039" y="2021"/>
                  </a:lnTo>
                  <a:lnTo>
                    <a:pt x="2082" y="1985"/>
                  </a:lnTo>
                  <a:lnTo>
                    <a:pt x="2135" y="1932"/>
                  </a:lnTo>
                  <a:lnTo>
                    <a:pt x="2179" y="1897"/>
                  </a:lnTo>
                  <a:lnTo>
                    <a:pt x="2250" y="1924"/>
                  </a:lnTo>
                  <a:lnTo>
                    <a:pt x="2320" y="1950"/>
                  </a:lnTo>
                  <a:lnTo>
                    <a:pt x="2400" y="1924"/>
                  </a:lnTo>
                  <a:lnTo>
                    <a:pt x="2479" y="1879"/>
                  </a:lnTo>
                  <a:lnTo>
                    <a:pt x="2523" y="1809"/>
                  </a:lnTo>
                  <a:lnTo>
                    <a:pt x="2576" y="1756"/>
                  </a:lnTo>
                  <a:lnTo>
                    <a:pt x="2603" y="1712"/>
                  </a:lnTo>
                  <a:lnTo>
                    <a:pt x="2673" y="1632"/>
                  </a:lnTo>
                  <a:lnTo>
                    <a:pt x="2717" y="1694"/>
                  </a:lnTo>
                  <a:lnTo>
                    <a:pt x="2797" y="1712"/>
                  </a:lnTo>
                  <a:lnTo>
                    <a:pt x="2797" y="1641"/>
                  </a:lnTo>
                  <a:lnTo>
                    <a:pt x="2788" y="1562"/>
                  </a:lnTo>
                  <a:lnTo>
                    <a:pt x="2850" y="1518"/>
                  </a:lnTo>
                  <a:lnTo>
                    <a:pt x="2814" y="1438"/>
                  </a:lnTo>
                  <a:lnTo>
                    <a:pt x="2779" y="1403"/>
                  </a:lnTo>
                  <a:lnTo>
                    <a:pt x="2691" y="1368"/>
                  </a:lnTo>
                  <a:lnTo>
                    <a:pt x="2603" y="1324"/>
                  </a:lnTo>
                  <a:lnTo>
                    <a:pt x="2647" y="1271"/>
                  </a:lnTo>
                  <a:lnTo>
                    <a:pt x="2691" y="1165"/>
                  </a:lnTo>
                  <a:lnTo>
                    <a:pt x="2691" y="1085"/>
                  </a:lnTo>
                  <a:lnTo>
                    <a:pt x="2655" y="1015"/>
                  </a:lnTo>
                  <a:lnTo>
                    <a:pt x="2638" y="926"/>
                  </a:lnTo>
                  <a:lnTo>
                    <a:pt x="2655" y="838"/>
                  </a:lnTo>
                  <a:lnTo>
                    <a:pt x="2726" y="768"/>
                  </a:lnTo>
                  <a:lnTo>
                    <a:pt x="2832" y="697"/>
                  </a:lnTo>
                  <a:lnTo>
                    <a:pt x="2920" y="635"/>
                  </a:lnTo>
                  <a:lnTo>
                    <a:pt x="2964" y="556"/>
                  </a:lnTo>
                  <a:lnTo>
                    <a:pt x="2956" y="468"/>
                  </a:lnTo>
                  <a:lnTo>
                    <a:pt x="3158" y="9"/>
                  </a:lnTo>
                  <a:lnTo>
                    <a:pt x="3097" y="18"/>
                  </a:lnTo>
                  <a:lnTo>
                    <a:pt x="3026" y="18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0" name="Freeform 20">
              <a:extLst>
                <a:ext uri="{FF2B5EF4-FFF2-40B4-BE49-F238E27FC236}">
                  <a16:creationId xmlns:a16="http://schemas.microsoft.com/office/drawing/2014/main" id="{9FE7C61C-148B-534C-9A2C-01EC3C5C238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1262" y="2838450"/>
              <a:ext cx="665163" cy="947737"/>
            </a:xfrm>
            <a:custGeom>
              <a:avLst/>
              <a:gdLst>
                <a:gd name="T0" fmla="*/ 1845 w 1846"/>
                <a:gd name="T1" fmla="*/ 1536 h 2631"/>
                <a:gd name="T2" fmla="*/ 1792 w 1846"/>
                <a:gd name="T3" fmla="*/ 1395 h 2631"/>
                <a:gd name="T4" fmla="*/ 1845 w 1846"/>
                <a:gd name="T5" fmla="*/ 1262 h 2631"/>
                <a:gd name="T6" fmla="*/ 1756 w 1846"/>
                <a:gd name="T7" fmla="*/ 1156 h 2631"/>
                <a:gd name="T8" fmla="*/ 1642 w 1846"/>
                <a:gd name="T9" fmla="*/ 1218 h 2631"/>
                <a:gd name="T10" fmla="*/ 1527 w 1846"/>
                <a:gd name="T11" fmla="*/ 1156 h 2631"/>
                <a:gd name="T12" fmla="*/ 1403 w 1846"/>
                <a:gd name="T13" fmla="*/ 1033 h 2631"/>
                <a:gd name="T14" fmla="*/ 1448 w 1846"/>
                <a:gd name="T15" fmla="*/ 865 h 2631"/>
                <a:gd name="T16" fmla="*/ 1439 w 1846"/>
                <a:gd name="T17" fmla="*/ 750 h 2631"/>
                <a:gd name="T18" fmla="*/ 1456 w 1846"/>
                <a:gd name="T19" fmla="*/ 600 h 2631"/>
                <a:gd name="T20" fmla="*/ 1465 w 1846"/>
                <a:gd name="T21" fmla="*/ 459 h 2631"/>
                <a:gd name="T22" fmla="*/ 1527 w 1846"/>
                <a:gd name="T23" fmla="*/ 353 h 2631"/>
                <a:gd name="T24" fmla="*/ 1545 w 1846"/>
                <a:gd name="T25" fmla="*/ 239 h 2631"/>
                <a:gd name="T26" fmla="*/ 1509 w 1846"/>
                <a:gd name="T27" fmla="*/ 124 h 2631"/>
                <a:gd name="T28" fmla="*/ 1483 w 1846"/>
                <a:gd name="T29" fmla="*/ 0 h 2631"/>
                <a:gd name="T30" fmla="*/ 1333 w 1846"/>
                <a:gd name="T31" fmla="*/ 18 h 2631"/>
                <a:gd name="T32" fmla="*/ 1156 w 1846"/>
                <a:gd name="T33" fmla="*/ 36 h 2631"/>
                <a:gd name="T34" fmla="*/ 1050 w 1846"/>
                <a:gd name="T35" fmla="*/ 150 h 2631"/>
                <a:gd name="T36" fmla="*/ 927 w 1846"/>
                <a:gd name="T37" fmla="*/ 203 h 2631"/>
                <a:gd name="T38" fmla="*/ 794 w 1846"/>
                <a:gd name="T39" fmla="*/ 248 h 2631"/>
                <a:gd name="T40" fmla="*/ 812 w 1846"/>
                <a:gd name="T41" fmla="*/ 406 h 2631"/>
                <a:gd name="T42" fmla="*/ 821 w 1846"/>
                <a:gd name="T43" fmla="*/ 512 h 2631"/>
                <a:gd name="T44" fmla="*/ 759 w 1846"/>
                <a:gd name="T45" fmla="*/ 636 h 2631"/>
                <a:gd name="T46" fmla="*/ 786 w 1846"/>
                <a:gd name="T47" fmla="*/ 724 h 2631"/>
                <a:gd name="T48" fmla="*/ 680 w 1846"/>
                <a:gd name="T49" fmla="*/ 812 h 2631"/>
                <a:gd name="T50" fmla="*/ 547 w 1846"/>
                <a:gd name="T51" fmla="*/ 945 h 2631"/>
                <a:gd name="T52" fmla="*/ 539 w 1846"/>
                <a:gd name="T53" fmla="*/ 1077 h 2631"/>
                <a:gd name="T54" fmla="*/ 433 w 1846"/>
                <a:gd name="T55" fmla="*/ 1271 h 2631"/>
                <a:gd name="T56" fmla="*/ 397 w 1846"/>
                <a:gd name="T57" fmla="*/ 1403 h 2631"/>
                <a:gd name="T58" fmla="*/ 397 w 1846"/>
                <a:gd name="T59" fmla="*/ 1500 h 2631"/>
                <a:gd name="T60" fmla="*/ 265 w 1846"/>
                <a:gd name="T61" fmla="*/ 1562 h 2631"/>
                <a:gd name="T62" fmla="*/ 177 w 1846"/>
                <a:gd name="T63" fmla="*/ 1721 h 2631"/>
                <a:gd name="T64" fmla="*/ 106 w 1846"/>
                <a:gd name="T65" fmla="*/ 1889 h 2631"/>
                <a:gd name="T66" fmla="*/ 80 w 1846"/>
                <a:gd name="T67" fmla="*/ 2065 h 2631"/>
                <a:gd name="T68" fmla="*/ 53 w 1846"/>
                <a:gd name="T69" fmla="*/ 2242 h 2631"/>
                <a:gd name="T70" fmla="*/ 0 w 1846"/>
                <a:gd name="T71" fmla="*/ 2383 h 2631"/>
                <a:gd name="T72" fmla="*/ 18 w 1846"/>
                <a:gd name="T73" fmla="*/ 2542 h 2631"/>
                <a:gd name="T74" fmla="*/ 159 w 1846"/>
                <a:gd name="T75" fmla="*/ 2630 h 2631"/>
                <a:gd name="T76" fmla="*/ 283 w 1846"/>
                <a:gd name="T77" fmla="*/ 2568 h 2631"/>
                <a:gd name="T78" fmla="*/ 389 w 1846"/>
                <a:gd name="T79" fmla="*/ 2551 h 2631"/>
                <a:gd name="T80" fmla="*/ 503 w 1846"/>
                <a:gd name="T81" fmla="*/ 2453 h 2631"/>
                <a:gd name="T82" fmla="*/ 609 w 1846"/>
                <a:gd name="T83" fmla="*/ 2392 h 2631"/>
                <a:gd name="T84" fmla="*/ 653 w 1846"/>
                <a:gd name="T85" fmla="*/ 2277 h 2631"/>
                <a:gd name="T86" fmla="*/ 794 w 1846"/>
                <a:gd name="T87" fmla="*/ 2171 h 2631"/>
                <a:gd name="T88" fmla="*/ 945 w 1846"/>
                <a:gd name="T89" fmla="*/ 2145 h 2631"/>
                <a:gd name="T90" fmla="*/ 1042 w 1846"/>
                <a:gd name="T91" fmla="*/ 2136 h 2631"/>
                <a:gd name="T92" fmla="*/ 1209 w 1846"/>
                <a:gd name="T93" fmla="*/ 2092 h 2631"/>
                <a:gd name="T94" fmla="*/ 1209 w 1846"/>
                <a:gd name="T95" fmla="*/ 2180 h 2631"/>
                <a:gd name="T96" fmla="*/ 1245 w 1846"/>
                <a:gd name="T97" fmla="*/ 2268 h 2631"/>
                <a:gd name="T98" fmla="*/ 1430 w 1846"/>
                <a:gd name="T99" fmla="*/ 2233 h 2631"/>
                <a:gd name="T100" fmla="*/ 1509 w 1846"/>
                <a:gd name="T101" fmla="*/ 2109 h 2631"/>
                <a:gd name="T102" fmla="*/ 1553 w 1846"/>
                <a:gd name="T103" fmla="*/ 1986 h 2631"/>
                <a:gd name="T104" fmla="*/ 1598 w 1846"/>
                <a:gd name="T105" fmla="*/ 1871 h 2631"/>
                <a:gd name="T106" fmla="*/ 1712 w 1846"/>
                <a:gd name="T107" fmla="*/ 1774 h 2631"/>
                <a:gd name="T108" fmla="*/ 1792 w 1846"/>
                <a:gd name="T109" fmla="*/ 1650 h 26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846" h="2631">
                  <a:moveTo>
                    <a:pt x="1792" y="1650"/>
                  </a:moveTo>
                  <a:lnTo>
                    <a:pt x="1845" y="1536"/>
                  </a:lnTo>
                  <a:lnTo>
                    <a:pt x="1809" y="1474"/>
                  </a:lnTo>
                  <a:lnTo>
                    <a:pt x="1792" y="1395"/>
                  </a:lnTo>
                  <a:lnTo>
                    <a:pt x="1845" y="1342"/>
                  </a:lnTo>
                  <a:lnTo>
                    <a:pt x="1845" y="1262"/>
                  </a:lnTo>
                  <a:lnTo>
                    <a:pt x="1809" y="1209"/>
                  </a:lnTo>
                  <a:lnTo>
                    <a:pt x="1756" y="1156"/>
                  </a:lnTo>
                  <a:lnTo>
                    <a:pt x="1703" y="1183"/>
                  </a:lnTo>
                  <a:lnTo>
                    <a:pt x="1642" y="1218"/>
                  </a:lnTo>
                  <a:lnTo>
                    <a:pt x="1571" y="1209"/>
                  </a:lnTo>
                  <a:lnTo>
                    <a:pt x="1527" y="1156"/>
                  </a:lnTo>
                  <a:lnTo>
                    <a:pt x="1456" y="1139"/>
                  </a:lnTo>
                  <a:lnTo>
                    <a:pt x="1403" y="1033"/>
                  </a:lnTo>
                  <a:lnTo>
                    <a:pt x="1430" y="962"/>
                  </a:lnTo>
                  <a:lnTo>
                    <a:pt x="1448" y="865"/>
                  </a:lnTo>
                  <a:lnTo>
                    <a:pt x="1439" y="830"/>
                  </a:lnTo>
                  <a:lnTo>
                    <a:pt x="1439" y="750"/>
                  </a:lnTo>
                  <a:lnTo>
                    <a:pt x="1439" y="671"/>
                  </a:lnTo>
                  <a:lnTo>
                    <a:pt x="1456" y="600"/>
                  </a:lnTo>
                  <a:lnTo>
                    <a:pt x="1483" y="521"/>
                  </a:lnTo>
                  <a:lnTo>
                    <a:pt x="1465" y="459"/>
                  </a:lnTo>
                  <a:lnTo>
                    <a:pt x="1483" y="398"/>
                  </a:lnTo>
                  <a:lnTo>
                    <a:pt x="1527" y="353"/>
                  </a:lnTo>
                  <a:lnTo>
                    <a:pt x="1509" y="283"/>
                  </a:lnTo>
                  <a:lnTo>
                    <a:pt x="1545" y="239"/>
                  </a:lnTo>
                  <a:lnTo>
                    <a:pt x="1518" y="186"/>
                  </a:lnTo>
                  <a:lnTo>
                    <a:pt x="1509" y="124"/>
                  </a:lnTo>
                  <a:lnTo>
                    <a:pt x="1509" y="45"/>
                  </a:lnTo>
                  <a:lnTo>
                    <a:pt x="1483" y="0"/>
                  </a:lnTo>
                  <a:lnTo>
                    <a:pt x="1448" y="18"/>
                  </a:lnTo>
                  <a:lnTo>
                    <a:pt x="1333" y="18"/>
                  </a:lnTo>
                  <a:lnTo>
                    <a:pt x="1227" y="9"/>
                  </a:lnTo>
                  <a:lnTo>
                    <a:pt x="1156" y="36"/>
                  </a:lnTo>
                  <a:lnTo>
                    <a:pt x="1112" y="80"/>
                  </a:lnTo>
                  <a:lnTo>
                    <a:pt x="1050" y="150"/>
                  </a:lnTo>
                  <a:lnTo>
                    <a:pt x="971" y="168"/>
                  </a:lnTo>
                  <a:lnTo>
                    <a:pt x="927" y="203"/>
                  </a:lnTo>
                  <a:lnTo>
                    <a:pt x="839" y="203"/>
                  </a:lnTo>
                  <a:lnTo>
                    <a:pt x="794" y="248"/>
                  </a:lnTo>
                  <a:lnTo>
                    <a:pt x="830" y="336"/>
                  </a:lnTo>
                  <a:lnTo>
                    <a:pt x="812" y="406"/>
                  </a:lnTo>
                  <a:lnTo>
                    <a:pt x="812" y="459"/>
                  </a:lnTo>
                  <a:lnTo>
                    <a:pt x="821" y="512"/>
                  </a:lnTo>
                  <a:lnTo>
                    <a:pt x="759" y="556"/>
                  </a:lnTo>
                  <a:lnTo>
                    <a:pt x="759" y="636"/>
                  </a:lnTo>
                  <a:lnTo>
                    <a:pt x="733" y="680"/>
                  </a:lnTo>
                  <a:lnTo>
                    <a:pt x="786" y="724"/>
                  </a:lnTo>
                  <a:lnTo>
                    <a:pt x="750" y="777"/>
                  </a:lnTo>
                  <a:lnTo>
                    <a:pt x="680" y="812"/>
                  </a:lnTo>
                  <a:lnTo>
                    <a:pt x="609" y="883"/>
                  </a:lnTo>
                  <a:lnTo>
                    <a:pt x="547" y="945"/>
                  </a:lnTo>
                  <a:lnTo>
                    <a:pt x="530" y="1015"/>
                  </a:lnTo>
                  <a:lnTo>
                    <a:pt x="539" y="1077"/>
                  </a:lnTo>
                  <a:lnTo>
                    <a:pt x="486" y="1174"/>
                  </a:lnTo>
                  <a:lnTo>
                    <a:pt x="433" y="1271"/>
                  </a:lnTo>
                  <a:lnTo>
                    <a:pt x="406" y="1333"/>
                  </a:lnTo>
                  <a:lnTo>
                    <a:pt x="397" y="1403"/>
                  </a:lnTo>
                  <a:lnTo>
                    <a:pt x="424" y="1448"/>
                  </a:lnTo>
                  <a:lnTo>
                    <a:pt x="397" y="1500"/>
                  </a:lnTo>
                  <a:lnTo>
                    <a:pt x="353" y="1545"/>
                  </a:lnTo>
                  <a:lnTo>
                    <a:pt x="265" y="1562"/>
                  </a:lnTo>
                  <a:lnTo>
                    <a:pt x="194" y="1624"/>
                  </a:lnTo>
                  <a:lnTo>
                    <a:pt x="177" y="1721"/>
                  </a:lnTo>
                  <a:lnTo>
                    <a:pt x="150" y="1827"/>
                  </a:lnTo>
                  <a:lnTo>
                    <a:pt x="106" y="1889"/>
                  </a:lnTo>
                  <a:lnTo>
                    <a:pt x="115" y="1977"/>
                  </a:lnTo>
                  <a:lnTo>
                    <a:pt x="80" y="2065"/>
                  </a:lnTo>
                  <a:lnTo>
                    <a:pt x="71" y="2153"/>
                  </a:lnTo>
                  <a:lnTo>
                    <a:pt x="53" y="2242"/>
                  </a:lnTo>
                  <a:lnTo>
                    <a:pt x="18" y="2312"/>
                  </a:lnTo>
                  <a:lnTo>
                    <a:pt x="0" y="2383"/>
                  </a:lnTo>
                  <a:lnTo>
                    <a:pt x="9" y="2480"/>
                  </a:lnTo>
                  <a:lnTo>
                    <a:pt x="18" y="2542"/>
                  </a:lnTo>
                  <a:lnTo>
                    <a:pt x="62" y="2603"/>
                  </a:lnTo>
                  <a:lnTo>
                    <a:pt x="159" y="2630"/>
                  </a:lnTo>
                  <a:lnTo>
                    <a:pt x="247" y="2621"/>
                  </a:lnTo>
                  <a:lnTo>
                    <a:pt x="283" y="2568"/>
                  </a:lnTo>
                  <a:lnTo>
                    <a:pt x="327" y="2533"/>
                  </a:lnTo>
                  <a:lnTo>
                    <a:pt x="389" y="2551"/>
                  </a:lnTo>
                  <a:lnTo>
                    <a:pt x="433" y="2480"/>
                  </a:lnTo>
                  <a:lnTo>
                    <a:pt x="503" y="2453"/>
                  </a:lnTo>
                  <a:lnTo>
                    <a:pt x="592" y="2436"/>
                  </a:lnTo>
                  <a:lnTo>
                    <a:pt x="609" y="2392"/>
                  </a:lnTo>
                  <a:lnTo>
                    <a:pt x="592" y="2330"/>
                  </a:lnTo>
                  <a:lnTo>
                    <a:pt x="653" y="2277"/>
                  </a:lnTo>
                  <a:lnTo>
                    <a:pt x="724" y="2233"/>
                  </a:lnTo>
                  <a:lnTo>
                    <a:pt x="794" y="2171"/>
                  </a:lnTo>
                  <a:lnTo>
                    <a:pt x="847" y="2136"/>
                  </a:lnTo>
                  <a:lnTo>
                    <a:pt x="945" y="2145"/>
                  </a:lnTo>
                  <a:lnTo>
                    <a:pt x="989" y="2189"/>
                  </a:lnTo>
                  <a:lnTo>
                    <a:pt x="1042" y="2136"/>
                  </a:lnTo>
                  <a:lnTo>
                    <a:pt x="1130" y="2100"/>
                  </a:lnTo>
                  <a:lnTo>
                    <a:pt x="1209" y="2092"/>
                  </a:lnTo>
                  <a:lnTo>
                    <a:pt x="1262" y="2145"/>
                  </a:lnTo>
                  <a:lnTo>
                    <a:pt x="1209" y="2180"/>
                  </a:lnTo>
                  <a:lnTo>
                    <a:pt x="1183" y="2233"/>
                  </a:lnTo>
                  <a:lnTo>
                    <a:pt x="1245" y="2268"/>
                  </a:lnTo>
                  <a:lnTo>
                    <a:pt x="1359" y="2268"/>
                  </a:lnTo>
                  <a:lnTo>
                    <a:pt x="1430" y="2233"/>
                  </a:lnTo>
                  <a:lnTo>
                    <a:pt x="1465" y="2180"/>
                  </a:lnTo>
                  <a:lnTo>
                    <a:pt x="1509" y="2109"/>
                  </a:lnTo>
                  <a:lnTo>
                    <a:pt x="1553" y="2048"/>
                  </a:lnTo>
                  <a:lnTo>
                    <a:pt x="1553" y="1986"/>
                  </a:lnTo>
                  <a:lnTo>
                    <a:pt x="1580" y="1942"/>
                  </a:lnTo>
                  <a:lnTo>
                    <a:pt x="1598" y="1871"/>
                  </a:lnTo>
                  <a:lnTo>
                    <a:pt x="1650" y="1827"/>
                  </a:lnTo>
                  <a:lnTo>
                    <a:pt x="1712" y="1774"/>
                  </a:lnTo>
                  <a:lnTo>
                    <a:pt x="1783" y="1712"/>
                  </a:lnTo>
                  <a:lnTo>
                    <a:pt x="1792" y="165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1" name="Freeform 21">
              <a:extLst>
                <a:ext uri="{FF2B5EF4-FFF2-40B4-BE49-F238E27FC236}">
                  <a16:creationId xmlns:a16="http://schemas.microsoft.com/office/drawing/2014/main" id="{37A215D5-C465-344F-A295-DF10005F153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471737" y="2378075"/>
              <a:ext cx="1384300" cy="844550"/>
            </a:xfrm>
            <a:custGeom>
              <a:avLst/>
              <a:gdLst>
                <a:gd name="T0" fmla="*/ 44 w 3847"/>
                <a:gd name="T1" fmla="*/ 1712 h 2348"/>
                <a:gd name="T2" fmla="*/ 106 w 3847"/>
                <a:gd name="T3" fmla="*/ 1562 h 2348"/>
                <a:gd name="T4" fmla="*/ 150 w 3847"/>
                <a:gd name="T5" fmla="*/ 1403 h 2348"/>
                <a:gd name="T6" fmla="*/ 193 w 3847"/>
                <a:gd name="T7" fmla="*/ 1235 h 2348"/>
                <a:gd name="T8" fmla="*/ 361 w 3847"/>
                <a:gd name="T9" fmla="*/ 1174 h 2348"/>
                <a:gd name="T10" fmla="*/ 590 w 3847"/>
                <a:gd name="T11" fmla="*/ 1129 h 2348"/>
                <a:gd name="T12" fmla="*/ 714 w 3847"/>
                <a:gd name="T13" fmla="*/ 962 h 2348"/>
                <a:gd name="T14" fmla="*/ 908 w 3847"/>
                <a:gd name="T15" fmla="*/ 962 h 2348"/>
                <a:gd name="T16" fmla="*/ 961 w 3847"/>
                <a:gd name="T17" fmla="*/ 768 h 2348"/>
                <a:gd name="T18" fmla="*/ 802 w 3847"/>
                <a:gd name="T19" fmla="*/ 618 h 2348"/>
                <a:gd name="T20" fmla="*/ 802 w 3847"/>
                <a:gd name="T21" fmla="*/ 415 h 2348"/>
                <a:gd name="T22" fmla="*/ 749 w 3847"/>
                <a:gd name="T23" fmla="*/ 176 h 2348"/>
                <a:gd name="T24" fmla="*/ 916 w 3847"/>
                <a:gd name="T25" fmla="*/ 247 h 2348"/>
                <a:gd name="T26" fmla="*/ 1049 w 3847"/>
                <a:gd name="T27" fmla="*/ 335 h 2348"/>
                <a:gd name="T28" fmla="*/ 1287 w 3847"/>
                <a:gd name="T29" fmla="*/ 221 h 2348"/>
                <a:gd name="T30" fmla="*/ 1508 w 3847"/>
                <a:gd name="T31" fmla="*/ 176 h 2348"/>
                <a:gd name="T32" fmla="*/ 1746 w 3847"/>
                <a:gd name="T33" fmla="*/ 168 h 2348"/>
                <a:gd name="T34" fmla="*/ 2011 w 3847"/>
                <a:gd name="T35" fmla="*/ 132 h 2348"/>
                <a:gd name="T36" fmla="*/ 2284 w 3847"/>
                <a:gd name="T37" fmla="*/ 115 h 2348"/>
                <a:gd name="T38" fmla="*/ 2558 w 3847"/>
                <a:gd name="T39" fmla="*/ 115 h 2348"/>
                <a:gd name="T40" fmla="*/ 2893 w 3847"/>
                <a:gd name="T41" fmla="*/ 88 h 2348"/>
                <a:gd name="T42" fmla="*/ 3167 w 3847"/>
                <a:gd name="T43" fmla="*/ 0 h 2348"/>
                <a:gd name="T44" fmla="*/ 3502 w 3847"/>
                <a:gd name="T45" fmla="*/ 79 h 2348"/>
                <a:gd name="T46" fmla="*/ 3661 w 3847"/>
                <a:gd name="T47" fmla="*/ 185 h 2348"/>
                <a:gd name="T48" fmla="*/ 3846 w 3847"/>
                <a:gd name="T49" fmla="*/ 256 h 2348"/>
                <a:gd name="T50" fmla="*/ 3758 w 3847"/>
                <a:gd name="T51" fmla="*/ 406 h 2348"/>
                <a:gd name="T52" fmla="*/ 3635 w 3847"/>
                <a:gd name="T53" fmla="*/ 538 h 2348"/>
                <a:gd name="T54" fmla="*/ 3564 w 3847"/>
                <a:gd name="T55" fmla="*/ 688 h 2348"/>
                <a:gd name="T56" fmla="*/ 3396 w 3847"/>
                <a:gd name="T57" fmla="*/ 785 h 2348"/>
                <a:gd name="T58" fmla="*/ 3114 w 3847"/>
                <a:gd name="T59" fmla="*/ 882 h 2348"/>
                <a:gd name="T60" fmla="*/ 2867 w 3847"/>
                <a:gd name="T61" fmla="*/ 1041 h 2348"/>
                <a:gd name="T62" fmla="*/ 2699 w 3847"/>
                <a:gd name="T63" fmla="*/ 1235 h 2348"/>
                <a:gd name="T64" fmla="*/ 2505 w 3847"/>
                <a:gd name="T65" fmla="*/ 1447 h 2348"/>
                <a:gd name="T66" fmla="*/ 2328 w 3847"/>
                <a:gd name="T67" fmla="*/ 1606 h 2348"/>
                <a:gd name="T68" fmla="*/ 2037 w 3847"/>
                <a:gd name="T69" fmla="*/ 1765 h 2348"/>
                <a:gd name="T70" fmla="*/ 1746 w 3847"/>
                <a:gd name="T71" fmla="*/ 1924 h 2348"/>
                <a:gd name="T72" fmla="*/ 1367 w 3847"/>
                <a:gd name="T73" fmla="*/ 2197 h 2348"/>
                <a:gd name="T74" fmla="*/ 1137 w 3847"/>
                <a:gd name="T75" fmla="*/ 2153 h 2348"/>
                <a:gd name="T76" fmla="*/ 855 w 3847"/>
                <a:gd name="T77" fmla="*/ 2294 h 2348"/>
                <a:gd name="T78" fmla="*/ 652 w 3847"/>
                <a:gd name="T79" fmla="*/ 2268 h 2348"/>
                <a:gd name="T80" fmla="*/ 440 w 3847"/>
                <a:gd name="T81" fmla="*/ 2347 h 2348"/>
                <a:gd name="T82" fmla="*/ 246 w 3847"/>
                <a:gd name="T83" fmla="*/ 2135 h 2348"/>
                <a:gd name="T84" fmla="*/ 26 w 3847"/>
                <a:gd name="T85" fmla="*/ 1862 h 23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847" h="2348">
                  <a:moveTo>
                    <a:pt x="26" y="1862"/>
                  </a:moveTo>
                  <a:lnTo>
                    <a:pt x="0" y="1791"/>
                  </a:lnTo>
                  <a:lnTo>
                    <a:pt x="44" y="1712"/>
                  </a:lnTo>
                  <a:lnTo>
                    <a:pt x="26" y="1624"/>
                  </a:lnTo>
                  <a:lnTo>
                    <a:pt x="44" y="1579"/>
                  </a:lnTo>
                  <a:lnTo>
                    <a:pt x="106" y="1562"/>
                  </a:lnTo>
                  <a:lnTo>
                    <a:pt x="167" y="1509"/>
                  </a:lnTo>
                  <a:lnTo>
                    <a:pt x="202" y="1438"/>
                  </a:lnTo>
                  <a:lnTo>
                    <a:pt x="150" y="1403"/>
                  </a:lnTo>
                  <a:lnTo>
                    <a:pt x="167" y="1341"/>
                  </a:lnTo>
                  <a:lnTo>
                    <a:pt x="150" y="1271"/>
                  </a:lnTo>
                  <a:lnTo>
                    <a:pt x="193" y="1235"/>
                  </a:lnTo>
                  <a:lnTo>
                    <a:pt x="246" y="1182"/>
                  </a:lnTo>
                  <a:lnTo>
                    <a:pt x="290" y="1147"/>
                  </a:lnTo>
                  <a:lnTo>
                    <a:pt x="361" y="1174"/>
                  </a:lnTo>
                  <a:lnTo>
                    <a:pt x="431" y="1200"/>
                  </a:lnTo>
                  <a:lnTo>
                    <a:pt x="511" y="1174"/>
                  </a:lnTo>
                  <a:lnTo>
                    <a:pt x="590" y="1129"/>
                  </a:lnTo>
                  <a:lnTo>
                    <a:pt x="634" y="1059"/>
                  </a:lnTo>
                  <a:lnTo>
                    <a:pt x="687" y="1006"/>
                  </a:lnTo>
                  <a:lnTo>
                    <a:pt x="714" y="962"/>
                  </a:lnTo>
                  <a:lnTo>
                    <a:pt x="784" y="882"/>
                  </a:lnTo>
                  <a:lnTo>
                    <a:pt x="828" y="944"/>
                  </a:lnTo>
                  <a:lnTo>
                    <a:pt x="908" y="962"/>
                  </a:lnTo>
                  <a:lnTo>
                    <a:pt x="908" y="891"/>
                  </a:lnTo>
                  <a:lnTo>
                    <a:pt x="899" y="812"/>
                  </a:lnTo>
                  <a:lnTo>
                    <a:pt x="961" y="768"/>
                  </a:lnTo>
                  <a:lnTo>
                    <a:pt x="925" y="688"/>
                  </a:lnTo>
                  <a:lnTo>
                    <a:pt x="890" y="653"/>
                  </a:lnTo>
                  <a:lnTo>
                    <a:pt x="802" y="618"/>
                  </a:lnTo>
                  <a:lnTo>
                    <a:pt x="714" y="574"/>
                  </a:lnTo>
                  <a:lnTo>
                    <a:pt x="758" y="521"/>
                  </a:lnTo>
                  <a:lnTo>
                    <a:pt x="802" y="415"/>
                  </a:lnTo>
                  <a:lnTo>
                    <a:pt x="802" y="335"/>
                  </a:lnTo>
                  <a:lnTo>
                    <a:pt x="766" y="265"/>
                  </a:lnTo>
                  <a:lnTo>
                    <a:pt x="749" y="176"/>
                  </a:lnTo>
                  <a:lnTo>
                    <a:pt x="837" y="168"/>
                  </a:lnTo>
                  <a:lnTo>
                    <a:pt x="899" y="185"/>
                  </a:lnTo>
                  <a:lnTo>
                    <a:pt x="916" y="247"/>
                  </a:lnTo>
                  <a:lnTo>
                    <a:pt x="952" y="300"/>
                  </a:lnTo>
                  <a:lnTo>
                    <a:pt x="1005" y="291"/>
                  </a:lnTo>
                  <a:lnTo>
                    <a:pt x="1049" y="335"/>
                  </a:lnTo>
                  <a:lnTo>
                    <a:pt x="1128" y="291"/>
                  </a:lnTo>
                  <a:lnTo>
                    <a:pt x="1217" y="247"/>
                  </a:lnTo>
                  <a:lnTo>
                    <a:pt x="1287" y="221"/>
                  </a:lnTo>
                  <a:lnTo>
                    <a:pt x="1402" y="221"/>
                  </a:lnTo>
                  <a:lnTo>
                    <a:pt x="1428" y="176"/>
                  </a:lnTo>
                  <a:lnTo>
                    <a:pt x="1508" y="176"/>
                  </a:lnTo>
                  <a:lnTo>
                    <a:pt x="1578" y="141"/>
                  </a:lnTo>
                  <a:lnTo>
                    <a:pt x="1684" y="141"/>
                  </a:lnTo>
                  <a:lnTo>
                    <a:pt x="1746" y="168"/>
                  </a:lnTo>
                  <a:lnTo>
                    <a:pt x="1861" y="168"/>
                  </a:lnTo>
                  <a:lnTo>
                    <a:pt x="1923" y="124"/>
                  </a:lnTo>
                  <a:lnTo>
                    <a:pt x="2011" y="132"/>
                  </a:lnTo>
                  <a:lnTo>
                    <a:pt x="2099" y="97"/>
                  </a:lnTo>
                  <a:lnTo>
                    <a:pt x="2178" y="53"/>
                  </a:lnTo>
                  <a:lnTo>
                    <a:pt x="2284" y="115"/>
                  </a:lnTo>
                  <a:lnTo>
                    <a:pt x="2364" y="79"/>
                  </a:lnTo>
                  <a:lnTo>
                    <a:pt x="2461" y="97"/>
                  </a:lnTo>
                  <a:lnTo>
                    <a:pt x="2558" y="115"/>
                  </a:lnTo>
                  <a:lnTo>
                    <a:pt x="2690" y="97"/>
                  </a:lnTo>
                  <a:lnTo>
                    <a:pt x="2814" y="124"/>
                  </a:lnTo>
                  <a:lnTo>
                    <a:pt x="2893" y="88"/>
                  </a:lnTo>
                  <a:lnTo>
                    <a:pt x="2981" y="115"/>
                  </a:lnTo>
                  <a:lnTo>
                    <a:pt x="3079" y="44"/>
                  </a:lnTo>
                  <a:lnTo>
                    <a:pt x="3167" y="0"/>
                  </a:lnTo>
                  <a:lnTo>
                    <a:pt x="3299" y="44"/>
                  </a:lnTo>
                  <a:lnTo>
                    <a:pt x="3387" y="35"/>
                  </a:lnTo>
                  <a:lnTo>
                    <a:pt x="3502" y="79"/>
                  </a:lnTo>
                  <a:lnTo>
                    <a:pt x="3555" y="132"/>
                  </a:lnTo>
                  <a:lnTo>
                    <a:pt x="3590" y="185"/>
                  </a:lnTo>
                  <a:lnTo>
                    <a:pt x="3661" y="185"/>
                  </a:lnTo>
                  <a:lnTo>
                    <a:pt x="3732" y="221"/>
                  </a:lnTo>
                  <a:lnTo>
                    <a:pt x="3758" y="265"/>
                  </a:lnTo>
                  <a:lnTo>
                    <a:pt x="3846" y="256"/>
                  </a:lnTo>
                  <a:lnTo>
                    <a:pt x="3838" y="309"/>
                  </a:lnTo>
                  <a:lnTo>
                    <a:pt x="3785" y="335"/>
                  </a:lnTo>
                  <a:lnTo>
                    <a:pt x="3758" y="406"/>
                  </a:lnTo>
                  <a:lnTo>
                    <a:pt x="3696" y="441"/>
                  </a:lnTo>
                  <a:lnTo>
                    <a:pt x="3679" y="494"/>
                  </a:lnTo>
                  <a:lnTo>
                    <a:pt x="3635" y="538"/>
                  </a:lnTo>
                  <a:lnTo>
                    <a:pt x="3635" y="591"/>
                  </a:lnTo>
                  <a:lnTo>
                    <a:pt x="3573" y="635"/>
                  </a:lnTo>
                  <a:lnTo>
                    <a:pt x="3564" y="688"/>
                  </a:lnTo>
                  <a:lnTo>
                    <a:pt x="3502" y="732"/>
                  </a:lnTo>
                  <a:lnTo>
                    <a:pt x="3476" y="776"/>
                  </a:lnTo>
                  <a:lnTo>
                    <a:pt x="3396" y="785"/>
                  </a:lnTo>
                  <a:lnTo>
                    <a:pt x="3326" y="812"/>
                  </a:lnTo>
                  <a:lnTo>
                    <a:pt x="3220" y="812"/>
                  </a:lnTo>
                  <a:lnTo>
                    <a:pt x="3114" y="882"/>
                  </a:lnTo>
                  <a:lnTo>
                    <a:pt x="3017" y="944"/>
                  </a:lnTo>
                  <a:lnTo>
                    <a:pt x="2946" y="988"/>
                  </a:lnTo>
                  <a:lnTo>
                    <a:pt x="2867" y="1041"/>
                  </a:lnTo>
                  <a:lnTo>
                    <a:pt x="2840" y="1138"/>
                  </a:lnTo>
                  <a:lnTo>
                    <a:pt x="2787" y="1182"/>
                  </a:lnTo>
                  <a:lnTo>
                    <a:pt x="2699" y="1235"/>
                  </a:lnTo>
                  <a:lnTo>
                    <a:pt x="2629" y="1288"/>
                  </a:lnTo>
                  <a:lnTo>
                    <a:pt x="2549" y="1332"/>
                  </a:lnTo>
                  <a:lnTo>
                    <a:pt x="2505" y="1447"/>
                  </a:lnTo>
                  <a:lnTo>
                    <a:pt x="2461" y="1527"/>
                  </a:lnTo>
                  <a:lnTo>
                    <a:pt x="2417" y="1579"/>
                  </a:lnTo>
                  <a:lnTo>
                    <a:pt x="2328" y="1606"/>
                  </a:lnTo>
                  <a:lnTo>
                    <a:pt x="2284" y="1668"/>
                  </a:lnTo>
                  <a:lnTo>
                    <a:pt x="2170" y="1694"/>
                  </a:lnTo>
                  <a:lnTo>
                    <a:pt x="2037" y="1765"/>
                  </a:lnTo>
                  <a:lnTo>
                    <a:pt x="1940" y="1818"/>
                  </a:lnTo>
                  <a:lnTo>
                    <a:pt x="1772" y="1853"/>
                  </a:lnTo>
                  <a:lnTo>
                    <a:pt x="1746" y="1924"/>
                  </a:lnTo>
                  <a:lnTo>
                    <a:pt x="1658" y="1950"/>
                  </a:lnTo>
                  <a:lnTo>
                    <a:pt x="1543" y="1985"/>
                  </a:lnTo>
                  <a:lnTo>
                    <a:pt x="1367" y="2197"/>
                  </a:lnTo>
                  <a:lnTo>
                    <a:pt x="1287" y="2224"/>
                  </a:lnTo>
                  <a:lnTo>
                    <a:pt x="1225" y="2197"/>
                  </a:lnTo>
                  <a:lnTo>
                    <a:pt x="1137" y="2153"/>
                  </a:lnTo>
                  <a:lnTo>
                    <a:pt x="1031" y="2162"/>
                  </a:lnTo>
                  <a:lnTo>
                    <a:pt x="952" y="2206"/>
                  </a:lnTo>
                  <a:lnTo>
                    <a:pt x="855" y="2294"/>
                  </a:lnTo>
                  <a:lnTo>
                    <a:pt x="793" y="2268"/>
                  </a:lnTo>
                  <a:lnTo>
                    <a:pt x="731" y="2294"/>
                  </a:lnTo>
                  <a:lnTo>
                    <a:pt x="652" y="2268"/>
                  </a:lnTo>
                  <a:lnTo>
                    <a:pt x="581" y="2329"/>
                  </a:lnTo>
                  <a:lnTo>
                    <a:pt x="511" y="2303"/>
                  </a:lnTo>
                  <a:lnTo>
                    <a:pt x="440" y="2347"/>
                  </a:lnTo>
                  <a:lnTo>
                    <a:pt x="387" y="2285"/>
                  </a:lnTo>
                  <a:lnTo>
                    <a:pt x="343" y="2215"/>
                  </a:lnTo>
                  <a:lnTo>
                    <a:pt x="246" y="2135"/>
                  </a:lnTo>
                  <a:lnTo>
                    <a:pt x="150" y="2029"/>
                  </a:lnTo>
                  <a:lnTo>
                    <a:pt x="79" y="1950"/>
                  </a:lnTo>
                  <a:lnTo>
                    <a:pt x="26" y="186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2" name="Freeform 22">
              <a:extLst>
                <a:ext uri="{FF2B5EF4-FFF2-40B4-BE49-F238E27FC236}">
                  <a16:creationId xmlns:a16="http://schemas.microsoft.com/office/drawing/2014/main" id="{8E12BCF0-5743-2743-A7A4-E9E31C94820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12912" y="2946400"/>
              <a:ext cx="1649413" cy="1357312"/>
            </a:xfrm>
            <a:custGeom>
              <a:avLst/>
              <a:gdLst>
                <a:gd name="T0" fmla="*/ 4535 w 4580"/>
                <a:gd name="T1" fmla="*/ 2277 h 3769"/>
                <a:gd name="T2" fmla="*/ 4349 w 4580"/>
                <a:gd name="T3" fmla="*/ 2268 h 3769"/>
                <a:gd name="T4" fmla="*/ 4243 w 4580"/>
                <a:gd name="T5" fmla="*/ 2268 h 3769"/>
                <a:gd name="T6" fmla="*/ 4093 w 4580"/>
                <a:gd name="T7" fmla="*/ 2295 h 3769"/>
                <a:gd name="T8" fmla="*/ 3899 w 4580"/>
                <a:gd name="T9" fmla="*/ 2312 h 3769"/>
                <a:gd name="T10" fmla="*/ 3705 w 4580"/>
                <a:gd name="T11" fmla="*/ 2330 h 3769"/>
                <a:gd name="T12" fmla="*/ 3387 w 4580"/>
                <a:gd name="T13" fmla="*/ 2374 h 3769"/>
                <a:gd name="T14" fmla="*/ 3246 w 4580"/>
                <a:gd name="T15" fmla="*/ 2348 h 3769"/>
                <a:gd name="T16" fmla="*/ 3123 w 4580"/>
                <a:gd name="T17" fmla="*/ 2418 h 3769"/>
                <a:gd name="T18" fmla="*/ 2867 w 4580"/>
                <a:gd name="T19" fmla="*/ 2480 h 3769"/>
                <a:gd name="T20" fmla="*/ 2787 w 4580"/>
                <a:gd name="T21" fmla="*/ 2595 h 3769"/>
                <a:gd name="T22" fmla="*/ 2549 w 4580"/>
                <a:gd name="T23" fmla="*/ 2630 h 3769"/>
                <a:gd name="T24" fmla="*/ 2372 w 4580"/>
                <a:gd name="T25" fmla="*/ 2709 h 3769"/>
                <a:gd name="T26" fmla="*/ 2276 w 4580"/>
                <a:gd name="T27" fmla="*/ 2806 h 3769"/>
                <a:gd name="T28" fmla="*/ 2082 w 4580"/>
                <a:gd name="T29" fmla="*/ 2877 h 3769"/>
                <a:gd name="T30" fmla="*/ 1906 w 4580"/>
                <a:gd name="T31" fmla="*/ 2903 h 3769"/>
                <a:gd name="T32" fmla="*/ 1676 w 4580"/>
                <a:gd name="T33" fmla="*/ 2921 h 3769"/>
                <a:gd name="T34" fmla="*/ 1579 w 4580"/>
                <a:gd name="T35" fmla="*/ 3715 h 3769"/>
                <a:gd name="T36" fmla="*/ 1200 w 4580"/>
                <a:gd name="T37" fmla="*/ 3768 h 3769"/>
                <a:gd name="T38" fmla="*/ 961 w 4580"/>
                <a:gd name="T39" fmla="*/ 3645 h 3769"/>
                <a:gd name="T40" fmla="*/ 706 w 4580"/>
                <a:gd name="T41" fmla="*/ 3539 h 3769"/>
                <a:gd name="T42" fmla="*/ 467 w 4580"/>
                <a:gd name="T43" fmla="*/ 3424 h 3769"/>
                <a:gd name="T44" fmla="*/ 406 w 4580"/>
                <a:gd name="T45" fmla="*/ 3159 h 3769"/>
                <a:gd name="T46" fmla="*/ 326 w 4580"/>
                <a:gd name="T47" fmla="*/ 2868 h 3769"/>
                <a:gd name="T48" fmla="*/ 406 w 4580"/>
                <a:gd name="T49" fmla="*/ 2612 h 3769"/>
                <a:gd name="T50" fmla="*/ 211 w 4580"/>
                <a:gd name="T51" fmla="*/ 2374 h 3769"/>
                <a:gd name="T52" fmla="*/ 26 w 4580"/>
                <a:gd name="T53" fmla="*/ 2268 h 3769"/>
                <a:gd name="T54" fmla="*/ 308 w 4580"/>
                <a:gd name="T55" fmla="*/ 1977 h 3769"/>
                <a:gd name="T56" fmla="*/ 344 w 4580"/>
                <a:gd name="T57" fmla="*/ 1748 h 3769"/>
                <a:gd name="T58" fmla="*/ 441 w 4580"/>
                <a:gd name="T59" fmla="*/ 1571 h 3769"/>
                <a:gd name="T60" fmla="*/ 582 w 4580"/>
                <a:gd name="T61" fmla="*/ 1448 h 3769"/>
                <a:gd name="T62" fmla="*/ 803 w 4580"/>
                <a:gd name="T63" fmla="*/ 1121 h 3769"/>
                <a:gd name="T64" fmla="*/ 1023 w 4580"/>
                <a:gd name="T65" fmla="*/ 1015 h 3769"/>
                <a:gd name="T66" fmla="*/ 1244 w 4580"/>
                <a:gd name="T67" fmla="*/ 936 h 3769"/>
                <a:gd name="T68" fmla="*/ 1288 w 4580"/>
                <a:gd name="T69" fmla="*/ 768 h 3769"/>
                <a:gd name="T70" fmla="*/ 1359 w 4580"/>
                <a:gd name="T71" fmla="*/ 556 h 3769"/>
                <a:gd name="T72" fmla="*/ 1544 w 4580"/>
                <a:gd name="T73" fmla="*/ 733 h 3769"/>
                <a:gd name="T74" fmla="*/ 1729 w 4580"/>
                <a:gd name="T75" fmla="*/ 795 h 3769"/>
                <a:gd name="T76" fmla="*/ 1950 w 4580"/>
                <a:gd name="T77" fmla="*/ 803 h 3769"/>
                <a:gd name="T78" fmla="*/ 2135 w 4580"/>
                <a:gd name="T79" fmla="*/ 283 h 3769"/>
                <a:gd name="T80" fmla="*/ 2355 w 4580"/>
                <a:gd name="T81" fmla="*/ 556 h 3769"/>
                <a:gd name="T82" fmla="*/ 2549 w 4580"/>
                <a:gd name="T83" fmla="*/ 768 h 3769"/>
                <a:gd name="T84" fmla="*/ 2761 w 4580"/>
                <a:gd name="T85" fmla="*/ 689 h 3769"/>
                <a:gd name="T86" fmla="*/ 2964 w 4580"/>
                <a:gd name="T87" fmla="*/ 715 h 3769"/>
                <a:gd name="T88" fmla="*/ 3246 w 4580"/>
                <a:gd name="T89" fmla="*/ 574 h 3769"/>
                <a:gd name="T90" fmla="*/ 3476 w 4580"/>
                <a:gd name="T91" fmla="*/ 618 h 3769"/>
                <a:gd name="T92" fmla="*/ 3855 w 4580"/>
                <a:gd name="T93" fmla="*/ 345 h 3769"/>
                <a:gd name="T94" fmla="*/ 4146 w 4580"/>
                <a:gd name="T95" fmla="*/ 186 h 3769"/>
                <a:gd name="T96" fmla="*/ 4437 w 4580"/>
                <a:gd name="T97" fmla="*/ 27 h 37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4580" h="3769">
                  <a:moveTo>
                    <a:pt x="4508" y="0"/>
                  </a:moveTo>
                  <a:lnTo>
                    <a:pt x="4579" y="2259"/>
                  </a:lnTo>
                  <a:lnTo>
                    <a:pt x="4535" y="2277"/>
                  </a:lnTo>
                  <a:lnTo>
                    <a:pt x="4464" y="2242"/>
                  </a:lnTo>
                  <a:lnTo>
                    <a:pt x="4420" y="2268"/>
                  </a:lnTo>
                  <a:lnTo>
                    <a:pt x="4349" y="2268"/>
                  </a:lnTo>
                  <a:lnTo>
                    <a:pt x="4314" y="2233"/>
                  </a:lnTo>
                  <a:lnTo>
                    <a:pt x="4287" y="2198"/>
                  </a:lnTo>
                  <a:lnTo>
                    <a:pt x="4243" y="2268"/>
                  </a:lnTo>
                  <a:lnTo>
                    <a:pt x="4173" y="2295"/>
                  </a:lnTo>
                  <a:lnTo>
                    <a:pt x="4120" y="2251"/>
                  </a:lnTo>
                  <a:lnTo>
                    <a:pt x="4093" y="2295"/>
                  </a:lnTo>
                  <a:lnTo>
                    <a:pt x="4049" y="2277"/>
                  </a:lnTo>
                  <a:lnTo>
                    <a:pt x="3987" y="2312"/>
                  </a:lnTo>
                  <a:lnTo>
                    <a:pt x="3899" y="2312"/>
                  </a:lnTo>
                  <a:lnTo>
                    <a:pt x="3811" y="2312"/>
                  </a:lnTo>
                  <a:lnTo>
                    <a:pt x="3767" y="2268"/>
                  </a:lnTo>
                  <a:lnTo>
                    <a:pt x="3705" y="2330"/>
                  </a:lnTo>
                  <a:lnTo>
                    <a:pt x="3608" y="2339"/>
                  </a:lnTo>
                  <a:lnTo>
                    <a:pt x="3502" y="2356"/>
                  </a:lnTo>
                  <a:lnTo>
                    <a:pt x="3387" y="2374"/>
                  </a:lnTo>
                  <a:lnTo>
                    <a:pt x="3334" y="2303"/>
                  </a:lnTo>
                  <a:lnTo>
                    <a:pt x="3264" y="2303"/>
                  </a:lnTo>
                  <a:lnTo>
                    <a:pt x="3246" y="2348"/>
                  </a:lnTo>
                  <a:lnTo>
                    <a:pt x="3255" y="2427"/>
                  </a:lnTo>
                  <a:lnTo>
                    <a:pt x="3176" y="2383"/>
                  </a:lnTo>
                  <a:lnTo>
                    <a:pt x="3123" y="2418"/>
                  </a:lnTo>
                  <a:lnTo>
                    <a:pt x="3025" y="2418"/>
                  </a:lnTo>
                  <a:lnTo>
                    <a:pt x="2946" y="2480"/>
                  </a:lnTo>
                  <a:lnTo>
                    <a:pt x="2867" y="2480"/>
                  </a:lnTo>
                  <a:lnTo>
                    <a:pt x="2875" y="2524"/>
                  </a:lnTo>
                  <a:lnTo>
                    <a:pt x="2787" y="2542"/>
                  </a:lnTo>
                  <a:lnTo>
                    <a:pt x="2787" y="2595"/>
                  </a:lnTo>
                  <a:lnTo>
                    <a:pt x="2743" y="2630"/>
                  </a:lnTo>
                  <a:lnTo>
                    <a:pt x="2664" y="2612"/>
                  </a:lnTo>
                  <a:lnTo>
                    <a:pt x="2549" y="2630"/>
                  </a:lnTo>
                  <a:lnTo>
                    <a:pt x="2487" y="2621"/>
                  </a:lnTo>
                  <a:lnTo>
                    <a:pt x="2425" y="2656"/>
                  </a:lnTo>
                  <a:lnTo>
                    <a:pt x="2372" y="2709"/>
                  </a:lnTo>
                  <a:lnTo>
                    <a:pt x="2346" y="2762"/>
                  </a:lnTo>
                  <a:lnTo>
                    <a:pt x="2328" y="2806"/>
                  </a:lnTo>
                  <a:lnTo>
                    <a:pt x="2276" y="2806"/>
                  </a:lnTo>
                  <a:lnTo>
                    <a:pt x="2223" y="2824"/>
                  </a:lnTo>
                  <a:lnTo>
                    <a:pt x="2188" y="2868"/>
                  </a:lnTo>
                  <a:lnTo>
                    <a:pt x="2082" y="2877"/>
                  </a:lnTo>
                  <a:lnTo>
                    <a:pt x="2012" y="2886"/>
                  </a:lnTo>
                  <a:lnTo>
                    <a:pt x="1950" y="2921"/>
                  </a:lnTo>
                  <a:lnTo>
                    <a:pt x="1906" y="2903"/>
                  </a:lnTo>
                  <a:lnTo>
                    <a:pt x="1835" y="2921"/>
                  </a:lnTo>
                  <a:lnTo>
                    <a:pt x="1773" y="2895"/>
                  </a:lnTo>
                  <a:lnTo>
                    <a:pt x="1676" y="2921"/>
                  </a:lnTo>
                  <a:lnTo>
                    <a:pt x="1615" y="2886"/>
                  </a:lnTo>
                  <a:lnTo>
                    <a:pt x="1579" y="2939"/>
                  </a:lnTo>
                  <a:lnTo>
                    <a:pt x="1579" y="3715"/>
                  </a:lnTo>
                  <a:lnTo>
                    <a:pt x="1429" y="3724"/>
                  </a:lnTo>
                  <a:lnTo>
                    <a:pt x="1314" y="3751"/>
                  </a:lnTo>
                  <a:lnTo>
                    <a:pt x="1200" y="3768"/>
                  </a:lnTo>
                  <a:lnTo>
                    <a:pt x="1112" y="3733"/>
                  </a:lnTo>
                  <a:lnTo>
                    <a:pt x="1041" y="3680"/>
                  </a:lnTo>
                  <a:lnTo>
                    <a:pt x="961" y="3645"/>
                  </a:lnTo>
                  <a:lnTo>
                    <a:pt x="900" y="3583"/>
                  </a:lnTo>
                  <a:lnTo>
                    <a:pt x="803" y="3556"/>
                  </a:lnTo>
                  <a:lnTo>
                    <a:pt x="706" y="3539"/>
                  </a:lnTo>
                  <a:lnTo>
                    <a:pt x="617" y="3556"/>
                  </a:lnTo>
                  <a:lnTo>
                    <a:pt x="547" y="3503"/>
                  </a:lnTo>
                  <a:lnTo>
                    <a:pt x="467" y="3424"/>
                  </a:lnTo>
                  <a:lnTo>
                    <a:pt x="441" y="3353"/>
                  </a:lnTo>
                  <a:lnTo>
                    <a:pt x="397" y="3301"/>
                  </a:lnTo>
                  <a:lnTo>
                    <a:pt x="406" y="3159"/>
                  </a:lnTo>
                  <a:lnTo>
                    <a:pt x="370" y="3062"/>
                  </a:lnTo>
                  <a:lnTo>
                    <a:pt x="326" y="2974"/>
                  </a:lnTo>
                  <a:lnTo>
                    <a:pt x="326" y="2868"/>
                  </a:lnTo>
                  <a:lnTo>
                    <a:pt x="300" y="2780"/>
                  </a:lnTo>
                  <a:lnTo>
                    <a:pt x="353" y="2718"/>
                  </a:lnTo>
                  <a:lnTo>
                    <a:pt x="406" y="2612"/>
                  </a:lnTo>
                  <a:lnTo>
                    <a:pt x="388" y="2498"/>
                  </a:lnTo>
                  <a:lnTo>
                    <a:pt x="326" y="2436"/>
                  </a:lnTo>
                  <a:lnTo>
                    <a:pt x="211" y="2374"/>
                  </a:lnTo>
                  <a:lnTo>
                    <a:pt x="105" y="2339"/>
                  </a:lnTo>
                  <a:lnTo>
                    <a:pt x="0" y="2339"/>
                  </a:lnTo>
                  <a:lnTo>
                    <a:pt x="26" y="2268"/>
                  </a:lnTo>
                  <a:lnTo>
                    <a:pt x="150" y="2145"/>
                  </a:lnTo>
                  <a:lnTo>
                    <a:pt x="229" y="2074"/>
                  </a:lnTo>
                  <a:lnTo>
                    <a:pt x="308" y="1977"/>
                  </a:lnTo>
                  <a:lnTo>
                    <a:pt x="335" y="1915"/>
                  </a:lnTo>
                  <a:lnTo>
                    <a:pt x="335" y="1836"/>
                  </a:lnTo>
                  <a:lnTo>
                    <a:pt x="344" y="1748"/>
                  </a:lnTo>
                  <a:lnTo>
                    <a:pt x="370" y="1659"/>
                  </a:lnTo>
                  <a:lnTo>
                    <a:pt x="423" y="1633"/>
                  </a:lnTo>
                  <a:lnTo>
                    <a:pt x="441" y="1571"/>
                  </a:lnTo>
                  <a:lnTo>
                    <a:pt x="485" y="1518"/>
                  </a:lnTo>
                  <a:lnTo>
                    <a:pt x="529" y="1500"/>
                  </a:lnTo>
                  <a:lnTo>
                    <a:pt x="582" y="1448"/>
                  </a:lnTo>
                  <a:lnTo>
                    <a:pt x="626" y="1386"/>
                  </a:lnTo>
                  <a:lnTo>
                    <a:pt x="688" y="1271"/>
                  </a:lnTo>
                  <a:lnTo>
                    <a:pt x="803" y="1121"/>
                  </a:lnTo>
                  <a:lnTo>
                    <a:pt x="882" y="1112"/>
                  </a:lnTo>
                  <a:lnTo>
                    <a:pt x="970" y="1077"/>
                  </a:lnTo>
                  <a:lnTo>
                    <a:pt x="1023" y="1015"/>
                  </a:lnTo>
                  <a:lnTo>
                    <a:pt x="1120" y="1015"/>
                  </a:lnTo>
                  <a:lnTo>
                    <a:pt x="1200" y="980"/>
                  </a:lnTo>
                  <a:lnTo>
                    <a:pt x="1244" y="936"/>
                  </a:lnTo>
                  <a:lnTo>
                    <a:pt x="1306" y="900"/>
                  </a:lnTo>
                  <a:lnTo>
                    <a:pt x="1341" y="856"/>
                  </a:lnTo>
                  <a:lnTo>
                    <a:pt x="1288" y="768"/>
                  </a:lnTo>
                  <a:lnTo>
                    <a:pt x="1253" y="689"/>
                  </a:lnTo>
                  <a:lnTo>
                    <a:pt x="1297" y="609"/>
                  </a:lnTo>
                  <a:lnTo>
                    <a:pt x="1359" y="556"/>
                  </a:lnTo>
                  <a:lnTo>
                    <a:pt x="1438" y="565"/>
                  </a:lnTo>
                  <a:lnTo>
                    <a:pt x="1517" y="627"/>
                  </a:lnTo>
                  <a:lnTo>
                    <a:pt x="1544" y="733"/>
                  </a:lnTo>
                  <a:lnTo>
                    <a:pt x="1597" y="821"/>
                  </a:lnTo>
                  <a:lnTo>
                    <a:pt x="1667" y="821"/>
                  </a:lnTo>
                  <a:lnTo>
                    <a:pt x="1729" y="795"/>
                  </a:lnTo>
                  <a:lnTo>
                    <a:pt x="1782" y="750"/>
                  </a:lnTo>
                  <a:lnTo>
                    <a:pt x="1862" y="768"/>
                  </a:lnTo>
                  <a:lnTo>
                    <a:pt x="1950" y="803"/>
                  </a:lnTo>
                  <a:lnTo>
                    <a:pt x="2012" y="848"/>
                  </a:lnTo>
                  <a:lnTo>
                    <a:pt x="2082" y="874"/>
                  </a:lnTo>
                  <a:lnTo>
                    <a:pt x="2135" y="283"/>
                  </a:lnTo>
                  <a:lnTo>
                    <a:pt x="2188" y="371"/>
                  </a:lnTo>
                  <a:lnTo>
                    <a:pt x="2259" y="450"/>
                  </a:lnTo>
                  <a:lnTo>
                    <a:pt x="2355" y="556"/>
                  </a:lnTo>
                  <a:lnTo>
                    <a:pt x="2452" y="636"/>
                  </a:lnTo>
                  <a:lnTo>
                    <a:pt x="2496" y="706"/>
                  </a:lnTo>
                  <a:lnTo>
                    <a:pt x="2549" y="768"/>
                  </a:lnTo>
                  <a:lnTo>
                    <a:pt x="2620" y="724"/>
                  </a:lnTo>
                  <a:lnTo>
                    <a:pt x="2690" y="750"/>
                  </a:lnTo>
                  <a:lnTo>
                    <a:pt x="2761" y="689"/>
                  </a:lnTo>
                  <a:lnTo>
                    <a:pt x="2840" y="715"/>
                  </a:lnTo>
                  <a:lnTo>
                    <a:pt x="2902" y="689"/>
                  </a:lnTo>
                  <a:lnTo>
                    <a:pt x="2964" y="715"/>
                  </a:lnTo>
                  <a:lnTo>
                    <a:pt x="3061" y="627"/>
                  </a:lnTo>
                  <a:lnTo>
                    <a:pt x="3140" y="583"/>
                  </a:lnTo>
                  <a:lnTo>
                    <a:pt x="3246" y="574"/>
                  </a:lnTo>
                  <a:lnTo>
                    <a:pt x="3334" y="618"/>
                  </a:lnTo>
                  <a:lnTo>
                    <a:pt x="3396" y="645"/>
                  </a:lnTo>
                  <a:lnTo>
                    <a:pt x="3476" y="618"/>
                  </a:lnTo>
                  <a:lnTo>
                    <a:pt x="3652" y="406"/>
                  </a:lnTo>
                  <a:lnTo>
                    <a:pt x="3767" y="371"/>
                  </a:lnTo>
                  <a:lnTo>
                    <a:pt x="3855" y="345"/>
                  </a:lnTo>
                  <a:lnTo>
                    <a:pt x="3881" y="274"/>
                  </a:lnTo>
                  <a:lnTo>
                    <a:pt x="4049" y="239"/>
                  </a:lnTo>
                  <a:lnTo>
                    <a:pt x="4146" y="186"/>
                  </a:lnTo>
                  <a:lnTo>
                    <a:pt x="4279" y="115"/>
                  </a:lnTo>
                  <a:lnTo>
                    <a:pt x="4393" y="89"/>
                  </a:lnTo>
                  <a:lnTo>
                    <a:pt x="4437" y="27"/>
                  </a:lnTo>
                  <a:lnTo>
                    <a:pt x="4526" y="0"/>
                  </a:lnTo>
                  <a:lnTo>
                    <a:pt x="4508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3" name="Freeform 23">
              <a:extLst>
                <a:ext uri="{FF2B5EF4-FFF2-40B4-BE49-F238E27FC236}">
                  <a16:creationId xmlns:a16="http://schemas.microsoft.com/office/drawing/2014/main" id="{923C48C7-D0FE-AD4E-98B4-F4BB763A7B5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4887" y="3432175"/>
              <a:ext cx="882650" cy="928687"/>
            </a:xfrm>
            <a:custGeom>
              <a:avLst/>
              <a:gdLst>
                <a:gd name="T0" fmla="*/ 1994 w 2454"/>
                <a:gd name="T1" fmla="*/ 918 h 2578"/>
                <a:gd name="T2" fmla="*/ 2197 w 2454"/>
                <a:gd name="T3" fmla="*/ 724 h 2578"/>
                <a:gd name="T4" fmla="*/ 2303 w 2454"/>
                <a:gd name="T5" fmla="*/ 565 h 2578"/>
                <a:gd name="T6" fmla="*/ 2312 w 2454"/>
                <a:gd name="T7" fmla="*/ 398 h 2578"/>
                <a:gd name="T8" fmla="*/ 2391 w 2454"/>
                <a:gd name="T9" fmla="*/ 283 h 2578"/>
                <a:gd name="T10" fmla="*/ 2453 w 2454"/>
                <a:gd name="T11" fmla="*/ 168 h 2578"/>
                <a:gd name="T12" fmla="*/ 2426 w 2454"/>
                <a:gd name="T13" fmla="*/ 36 h 2578"/>
                <a:gd name="T14" fmla="*/ 2356 w 2454"/>
                <a:gd name="T15" fmla="*/ 62 h 2578"/>
                <a:gd name="T16" fmla="*/ 2223 w 2454"/>
                <a:gd name="T17" fmla="*/ 177 h 2578"/>
                <a:gd name="T18" fmla="*/ 2153 w 2454"/>
                <a:gd name="T19" fmla="*/ 292 h 2578"/>
                <a:gd name="T20" fmla="*/ 2126 w 2454"/>
                <a:gd name="T21" fmla="*/ 398 h 2578"/>
                <a:gd name="T22" fmla="*/ 2038 w 2454"/>
                <a:gd name="T23" fmla="*/ 530 h 2578"/>
                <a:gd name="T24" fmla="*/ 1932 w 2454"/>
                <a:gd name="T25" fmla="*/ 618 h 2578"/>
                <a:gd name="T26" fmla="*/ 1756 w 2454"/>
                <a:gd name="T27" fmla="*/ 583 h 2578"/>
                <a:gd name="T28" fmla="*/ 1835 w 2454"/>
                <a:gd name="T29" fmla="*/ 495 h 2578"/>
                <a:gd name="T30" fmla="*/ 1703 w 2454"/>
                <a:gd name="T31" fmla="*/ 450 h 2578"/>
                <a:gd name="T32" fmla="*/ 1562 w 2454"/>
                <a:gd name="T33" fmla="*/ 539 h 2578"/>
                <a:gd name="T34" fmla="*/ 1420 w 2454"/>
                <a:gd name="T35" fmla="*/ 486 h 2578"/>
                <a:gd name="T36" fmla="*/ 1297 w 2454"/>
                <a:gd name="T37" fmla="*/ 583 h 2578"/>
                <a:gd name="T38" fmla="*/ 1165 w 2454"/>
                <a:gd name="T39" fmla="*/ 680 h 2578"/>
                <a:gd name="T40" fmla="*/ 1165 w 2454"/>
                <a:gd name="T41" fmla="*/ 786 h 2578"/>
                <a:gd name="T42" fmla="*/ 1006 w 2454"/>
                <a:gd name="T43" fmla="*/ 830 h 2578"/>
                <a:gd name="T44" fmla="*/ 900 w 2454"/>
                <a:gd name="T45" fmla="*/ 883 h 2578"/>
                <a:gd name="T46" fmla="*/ 820 w 2454"/>
                <a:gd name="T47" fmla="*/ 971 h 2578"/>
                <a:gd name="T48" fmla="*/ 688 w 2454"/>
                <a:gd name="T49" fmla="*/ 1024 h 2578"/>
                <a:gd name="T50" fmla="*/ 741 w 2454"/>
                <a:gd name="T51" fmla="*/ 1227 h 2578"/>
                <a:gd name="T52" fmla="*/ 829 w 2454"/>
                <a:gd name="T53" fmla="*/ 1359 h 2578"/>
                <a:gd name="T54" fmla="*/ 891 w 2454"/>
                <a:gd name="T55" fmla="*/ 1483 h 2578"/>
                <a:gd name="T56" fmla="*/ 829 w 2454"/>
                <a:gd name="T57" fmla="*/ 1545 h 2578"/>
                <a:gd name="T58" fmla="*/ 714 w 2454"/>
                <a:gd name="T59" fmla="*/ 1518 h 2578"/>
                <a:gd name="T60" fmla="*/ 635 w 2454"/>
                <a:gd name="T61" fmla="*/ 1580 h 2578"/>
                <a:gd name="T62" fmla="*/ 520 w 2454"/>
                <a:gd name="T63" fmla="*/ 1633 h 2578"/>
                <a:gd name="T64" fmla="*/ 361 w 2454"/>
                <a:gd name="T65" fmla="*/ 1606 h 2578"/>
                <a:gd name="T66" fmla="*/ 300 w 2454"/>
                <a:gd name="T67" fmla="*/ 1712 h 2578"/>
                <a:gd name="T68" fmla="*/ 300 w 2454"/>
                <a:gd name="T69" fmla="*/ 1818 h 2578"/>
                <a:gd name="T70" fmla="*/ 300 w 2454"/>
                <a:gd name="T71" fmla="*/ 1942 h 2578"/>
                <a:gd name="T72" fmla="*/ 167 w 2454"/>
                <a:gd name="T73" fmla="*/ 1933 h 2578"/>
                <a:gd name="T74" fmla="*/ 8 w 2454"/>
                <a:gd name="T75" fmla="*/ 1924 h 2578"/>
                <a:gd name="T76" fmla="*/ 26 w 2454"/>
                <a:gd name="T77" fmla="*/ 2065 h 2578"/>
                <a:gd name="T78" fmla="*/ 35 w 2454"/>
                <a:gd name="T79" fmla="*/ 2189 h 2578"/>
                <a:gd name="T80" fmla="*/ 176 w 2454"/>
                <a:gd name="T81" fmla="*/ 2233 h 2578"/>
                <a:gd name="T82" fmla="*/ 220 w 2454"/>
                <a:gd name="T83" fmla="*/ 2409 h 2578"/>
                <a:gd name="T84" fmla="*/ 335 w 2454"/>
                <a:gd name="T85" fmla="*/ 2489 h 2578"/>
                <a:gd name="T86" fmla="*/ 441 w 2454"/>
                <a:gd name="T87" fmla="*/ 2533 h 2578"/>
                <a:gd name="T88" fmla="*/ 564 w 2454"/>
                <a:gd name="T89" fmla="*/ 2559 h 2578"/>
                <a:gd name="T90" fmla="*/ 679 w 2454"/>
                <a:gd name="T91" fmla="*/ 2577 h 2578"/>
                <a:gd name="T92" fmla="*/ 829 w 2454"/>
                <a:gd name="T93" fmla="*/ 2471 h 2578"/>
                <a:gd name="T94" fmla="*/ 962 w 2454"/>
                <a:gd name="T95" fmla="*/ 2348 h 2578"/>
                <a:gd name="T96" fmla="*/ 1032 w 2454"/>
                <a:gd name="T97" fmla="*/ 2215 h 2578"/>
                <a:gd name="T98" fmla="*/ 1138 w 2454"/>
                <a:gd name="T99" fmla="*/ 2092 h 2578"/>
                <a:gd name="T100" fmla="*/ 1270 w 2454"/>
                <a:gd name="T101" fmla="*/ 1959 h 2578"/>
                <a:gd name="T102" fmla="*/ 1376 w 2454"/>
                <a:gd name="T103" fmla="*/ 1827 h 2578"/>
                <a:gd name="T104" fmla="*/ 1465 w 2454"/>
                <a:gd name="T105" fmla="*/ 1721 h 2578"/>
                <a:gd name="T106" fmla="*/ 1570 w 2454"/>
                <a:gd name="T107" fmla="*/ 1553 h 2578"/>
                <a:gd name="T108" fmla="*/ 1615 w 2454"/>
                <a:gd name="T109" fmla="*/ 1421 h 2578"/>
                <a:gd name="T110" fmla="*/ 1720 w 2454"/>
                <a:gd name="T111" fmla="*/ 1456 h 2578"/>
                <a:gd name="T112" fmla="*/ 1888 w 2454"/>
                <a:gd name="T113" fmla="*/ 1333 h 2578"/>
                <a:gd name="T114" fmla="*/ 1862 w 2454"/>
                <a:gd name="T115" fmla="*/ 1236 h 2578"/>
                <a:gd name="T116" fmla="*/ 1844 w 2454"/>
                <a:gd name="T117" fmla="*/ 1130 h 2578"/>
                <a:gd name="T118" fmla="*/ 1968 w 2454"/>
                <a:gd name="T119" fmla="*/ 989 h 25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454" h="2578">
                  <a:moveTo>
                    <a:pt x="1968" y="989"/>
                  </a:moveTo>
                  <a:lnTo>
                    <a:pt x="1994" y="918"/>
                  </a:lnTo>
                  <a:lnTo>
                    <a:pt x="2118" y="795"/>
                  </a:lnTo>
                  <a:lnTo>
                    <a:pt x="2197" y="724"/>
                  </a:lnTo>
                  <a:lnTo>
                    <a:pt x="2276" y="627"/>
                  </a:lnTo>
                  <a:lnTo>
                    <a:pt x="2303" y="565"/>
                  </a:lnTo>
                  <a:lnTo>
                    <a:pt x="2303" y="486"/>
                  </a:lnTo>
                  <a:lnTo>
                    <a:pt x="2312" y="398"/>
                  </a:lnTo>
                  <a:lnTo>
                    <a:pt x="2338" y="309"/>
                  </a:lnTo>
                  <a:lnTo>
                    <a:pt x="2391" y="283"/>
                  </a:lnTo>
                  <a:lnTo>
                    <a:pt x="2409" y="221"/>
                  </a:lnTo>
                  <a:lnTo>
                    <a:pt x="2453" y="168"/>
                  </a:lnTo>
                  <a:lnTo>
                    <a:pt x="2444" y="115"/>
                  </a:lnTo>
                  <a:lnTo>
                    <a:pt x="2426" y="36"/>
                  </a:lnTo>
                  <a:lnTo>
                    <a:pt x="2365" y="0"/>
                  </a:lnTo>
                  <a:lnTo>
                    <a:pt x="2356" y="62"/>
                  </a:lnTo>
                  <a:lnTo>
                    <a:pt x="2285" y="124"/>
                  </a:lnTo>
                  <a:lnTo>
                    <a:pt x="2223" y="177"/>
                  </a:lnTo>
                  <a:lnTo>
                    <a:pt x="2171" y="221"/>
                  </a:lnTo>
                  <a:lnTo>
                    <a:pt x="2153" y="292"/>
                  </a:lnTo>
                  <a:lnTo>
                    <a:pt x="2126" y="336"/>
                  </a:lnTo>
                  <a:lnTo>
                    <a:pt x="2126" y="398"/>
                  </a:lnTo>
                  <a:lnTo>
                    <a:pt x="2082" y="459"/>
                  </a:lnTo>
                  <a:lnTo>
                    <a:pt x="2038" y="530"/>
                  </a:lnTo>
                  <a:lnTo>
                    <a:pt x="2003" y="583"/>
                  </a:lnTo>
                  <a:lnTo>
                    <a:pt x="1932" y="618"/>
                  </a:lnTo>
                  <a:lnTo>
                    <a:pt x="1818" y="618"/>
                  </a:lnTo>
                  <a:lnTo>
                    <a:pt x="1756" y="583"/>
                  </a:lnTo>
                  <a:lnTo>
                    <a:pt x="1782" y="530"/>
                  </a:lnTo>
                  <a:lnTo>
                    <a:pt x="1835" y="495"/>
                  </a:lnTo>
                  <a:lnTo>
                    <a:pt x="1782" y="442"/>
                  </a:lnTo>
                  <a:lnTo>
                    <a:pt x="1703" y="450"/>
                  </a:lnTo>
                  <a:lnTo>
                    <a:pt x="1615" y="486"/>
                  </a:lnTo>
                  <a:lnTo>
                    <a:pt x="1562" y="539"/>
                  </a:lnTo>
                  <a:lnTo>
                    <a:pt x="1518" y="495"/>
                  </a:lnTo>
                  <a:lnTo>
                    <a:pt x="1420" y="486"/>
                  </a:lnTo>
                  <a:lnTo>
                    <a:pt x="1367" y="521"/>
                  </a:lnTo>
                  <a:lnTo>
                    <a:pt x="1297" y="583"/>
                  </a:lnTo>
                  <a:lnTo>
                    <a:pt x="1226" y="627"/>
                  </a:lnTo>
                  <a:lnTo>
                    <a:pt x="1165" y="680"/>
                  </a:lnTo>
                  <a:lnTo>
                    <a:pt x="1182" y="742"/>
                  </a:lnTo>
                  <a:lnTo>
                    <a:pt x="1165" y="786"/>
                  </a:lnTo>
                  <a:lnTo>
                    <a:pt x="1076" y="803"/>
                  </a:lnTo>
                  <a:lnTo>
                    <a:pt x="1006" y="830"/>
                  </a:lnTo>
                  <a:lnTo>
                    <a:pt x="962" y="901"/>
                  </a:lnTo>
                  <a:lnTo>
                    <a:pt x="900" y="883"/>
                  </a:lnTo>
                  <a:lnTo>
                    <a:pt x="856" y="918"/>
                  </a:lnTo>
                  <a:lnTo>
                    <a:pt x="820" y="971"/>
                  </a:lnTo>
                  <a:lnTo>
                    <a:pt x="732" y="980"/>
                  </a:lnTo>
                  <a:lnTo>
                    <a:pt x="688" y="1024"/>
                  </a:lnTo>
                  <a:lnTo>
                    <a:pt x="714" y="1121"/>
                  </a:lnTo>
                  <a:lnTo>
                    <a:pt x="741" y="1227"/>
                  </a:lnTo>
                  <a:lnTo>
                    <a:pt x="776" y="1289"/>
                  </a:lnTo>
                  <a:lnTo>
                    <a:pt x="829" y="1359"/>
                  </a:lnTo>
                  <a:lnTo>
                    <a:pt x="873" y="1430"/>
                  </a:lnTo>
                  <a:lnTo>
                    <a:pt x="891" y="1483"/>
                  </a:lnTo>
                  <a:lnTo>
                    <a:pt x="891" y="1536"/>
                  </a:lnTo>
                  <a:lnTo>
                    <a:pt x="829" y="1545"/>
                  </a:lnTo>
                  <a:lnTo>
                    <a:pt x="776" y="1518"/>
                  </a:lnTo>
                  <a:lnTo>
                    <a:pt x="714" y="1518"/>
                  </a:lnTo>
                  <a:lnTo>
                    <a:pt x="670" y="1509"/>
                  </a:lnTo>
                  <a:lnTo>
                    <a:pt x="635" y="1580"/>
                  </a:lnTo>
                  <a:lnTo>
                    <a:pt x="564" y="1624"/>
                  </a:lnTo>
                  <a:lnTo>
                    <a:pt x="520" y="1633"/>
                  </a:lnTo>
                  <a:lnTo>
                    <a:pt x="432" y="1598"/>
                  </a:lnTo>
                  <a:lnTo>
                    <a:pt x="361" y="1606"/>
                  </a:lnTo>
                  <a:lnTo>
                    <a:pt x="344" y="1686"/>
                  </a:lnTo>
                  <a:lnTo>
                    <a:pt x="300" y="1712"/>
                  </a:lnTo>
                  <a:lnTo>
                    <a:pt x="247" y="1765"/>
                  </a:lnTo>
                  <a:lnTo>
                    <a:pt x="300" y="1818"/>
                  </a:lnTo>
                  <a:lnTo>
                    <a:pt x="335" y="1898"/>
                  </a:lnTo>
                  <a:lnTo>
                    <a:pt x="300" y="1942"/>
                  </a:lnTo>
                  <a:lnTo>
                    <a:pt x="229" y="1986"/>
                  </a:lnTo>
                  <a:lnTo>
                    <a:pt x="167" y="1933"/>
                  </a:lnTo>
                  <a:lnTo>
                    <a:pt x="106" y="1898"/>
                  </a:lnTo>
                  <a:lnTo>
                    <a:pt x="8" y="1924"/>
                  </a:lnTo>
                  <a:lnTo>
                    <a:pt x="0" y="2003"/>
                  </a:lnTo>
                  <a:lnTo>
                    <a:pt x="26" y="2065"/>
                  </a:lnTo>
                  <a:lnTo>
                    <a:pt x="17" y="2127"/>
                  </a:lnTo>
                  <a:lnTo>
                    <a:pt x="35" y="2189"/>
                  </a:lnTo>
                  <a:lnTo>
                    <a:pt x="97" y="2206"/>
                  </a:lnTo>
                  <a:lnTo>
                    <a:pt x="176" y="2233"/>
                  </a:lnTo>
                  <a:lnTo>
                    <a:pt x="229" y="2277"/>
                  </a:lnTo>
                  <a:lnTo>
                    <a:pt x="220" y="2409"/>
                  </a:lnTo>
                  <a:lnTo>
                    <a:pt x="256" y="2471"/>
                  </a:lnTo>
                  <a:lnTo>
                    <a:pt x="335" y="2489"/>
                  </a:lnTo>
                  <a:lnTo>
                    <a:pt x="397" y="2489"/>
                  </a:lnTo>
                  <a:lnTo>
                    <a:pt x="441" y="2533"/>
                  </a:lnTo>
                  <a:lnTo>
                    <a:pt x="494" y="2568"/>
                  </a:lnTo>
                  <a:lnTo>
                    <a:pt x="564" y="2559"/>
                  </a:lnTo>
                  <a:lnTo>
                    <a:pt x="635" y="2551"/>
                  </a:lnTo>
                  <a:lnTo>
                    <a:pt x="679" y="2577"/>
                  </a:lnTo>
                  <a:lnTo>
                    <a:pt x="767" y="2551"/>
                  </a:lnTo>
                  <a:lnTo>
                    <a:pt x="829" y="2471"/>
                  </a:lnTo>
                  <a:lnTo>
                    <a:pt x="909" y="2401"/>
                  </a:lnTo>
                  <a:lnTo>
                    <a:pt x="962" y="2348"/>
                  </a:lnTo>
                  <a:lnTo>
                    <a:pt x="979" y="2268"/>
                  </a:lnTo>
                  <a:lnTo>
                    <a:pt x="1032" y="2215"/>
                  </a:lnTo>
                  <a:lnTo>
                    <a:pt x="1094" y="2162"/>
                  </a:lnTo>
                  <a:lnTo>
                    <a:pt x="1138" y="2092"/>
                  </a:lnTo>
                  <a:lnTo>
                    <a:pt x="1235" y="2039"/>
                  </a:lnTo>
                  <a:lnTo>
                    <a:pt x="1270" y="1959"/>
                  </a:lnTo>
                  <a:lnTo>
                    <a:pt x="1315" y="1889"/>
                  </a:lnTo>
                  <a:lnTo>
                    <a:pt x="1376" y="1827"/>
                  </a:lnTo>
                  <a:lnTo>
                    <a:pt x="1412" y="1756"/>
                  </a:lnTo>
                  <a:lnTo>
                    <a:pt x="1465" y="1721"/>
                  </a:lnTo>
                  <a:lnTo>
                    <a:pt x="1526" y="1651"/>
                  </a:lnTo>
                  <a:lnTo>
                    <a:pt x="1570" y="1553"/>
                  </a:lnTo>
                  <a:lnTo>
                    <a:pt x="1588" y="1465"/>
                  </a:lnTo>
                  <a:lnTo>
                    <a:pt x="1615" y="1421"/>
                  </a:lnTo>
                  <a:lnTo>
                    <a:pt x="1676" y="1430"/>
                  </a:lnTo>
                  <a:lnTo>
                    <a:pt x="1720" y="1456"/>
                  </a:lnTo>
                  <a:lnTo>
                    <a:pt x="1818" y="1403"/>
                  </a:lnTo>
                  <a:lnTo>
                    <a:pt x="1888" y="1333"/>
                  </a:lnTo>
                  <a:lnTo>
                    <a:pt x="1906" y="1280"/>
                  </a:lnTo>
                  <a:lnTo>
                    <a:pt x="1862" y="1236"/>
                  </a:lnTo>
                  <a:lnTo>
                    <a:pt x="1818" y="1183"/>
                  </a:lnTo>
                  <a:lnTo>
                    <a:pt x="1844" y="1130"/>
                  </a:lnTo>
                  <a:lnTo>
                    <a:pt x="1923" y="1042"/>
                  </a:lnTo>
                  <a:lnTo>
                    <a:pt x="1968" y="989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4" name="Freeform 24">
              <a:extLst>
                <a:ext uri="{FF2B5EF4-FFF2-40B4-BE49-F238E27FC236}">
                  <a16:creationId xmlns:a16="http://schemas.microsoft.com/office/drawing/2014/main" id="{BCA810ED-B251-F74E-8E49-7E5E9FF3AD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8462" y="3654425"/>
              <a:ext cx="928688" cy="917575"/>
            </a:xfrm>
            <a:custGeom>
              <a:avLst/>
              <a:gdLst>
                <a:gd name="T0" fmla="*/ 2206 w 2578"/>
                <a:gd name="T1" fmla="*/ 2021 h 2551"/>
                <a:gd name="T2" fmla="*/ 2118 w 2578"/>
                <a:gd name="T3" fmla="*/ 2206 h 2551"/>
                <a:gd name="T4" fmla="*/ 2383 w 2578"/>
                <a:gd name="T5" fmla="*/ 2453 h 2551"/>
                <a:gd name="T6" fmla="*/ 2268 w 2578"/>
                <a:gd name="T7" fmla="*/ 2506 h 2551"/>
                <a:gd name="T8" fmla="*/ 2092 w 2578"/>
                <a:gd name="T9" fmla="*/ 2550 h 2551"/>
                <a:gd name="T10" fmla="*/ 1942 w 2578"/>
                <a:gd name="T11" fmla="*/ 2533 h 2551"/>
                <a:gd name="T12" fmla="*/ 1809 w 2578"/>
                <a:gd name="T13" fmla="*/ 2391 h 2551"/>
                <a:gd name="T14" fmla="*/ 1774 w 2578"/>
                <a:gd name="T15" fmla="*/ 2118 h 2551"/>
                <a:gd name="T16" fmla="*/ 1597 w 2578"/>
                <a:gd name="T17" fmla="*/ 2162 h 2551"/>
                <a:gd name="T18" fmla="*/ 1491 w 2578"/>
                <a:gd name="T19" fmla="*/ 2180 h 2551"/>
                <a:gd name="T20" fmla="*/ 1518 w 2578"/>
                <a:gd name="T21" fmla="*/ 1985 h 2551"/>
                <a:gd name="T22" fmla="*/ 1394 w 2578"/>
                <a:gd name="T23" fmla="*/ 1835 h 2551"/>
                <a:gd name="T24" fmla="*/ 1209 w 2578"/>
                <a:gd name="T25" fmla="*/ 1791 h 2551"/>
                <a:gd name="T26" fmla="*/ 971 w 2578"/>
                <a:gd name="T27" fmla="*/ 1835 h 2551"/>
                <a:gd name="T28" fmla="*/ 891 w 2578"/>
                <a:gd name="T29" fmla="*/ 1633 h 2551"/>
                <a:gd name="T30" fmla="*/ 944 w 2578"/>
                <a:gd name="T31" fmla="*/ 1483 h 2551"/>
                <a:gd name="T32" fmla="*/ 838 w 2578"/>
                <a:gd name="T33" fmla="*/ 1306 h 2551"/>
                <a:gd name="T34" fmla="*/ 618 w 2578"/>
                <a:gd name="T35" fmla="*/ 1271 h 2551"/>
                <a:gd name="T36" fmla="*/ 388 w 2578"/>
                <a:gd name="T37" fmla="*/ 1218 h 2551"/>
                <a:gd name="T38" fmla="*/ 230 w 2578"/>
                <a:gd name="T39" fmla="*/ 1015 h 2551"/>
                <a:gd name="T40" fmla="*/ 44 w 2578"/>
                <a:gd name="T41" fmla="*/ 821 h 2551"/>
                <a:gd name="T42" fmla="*/ 124 w 2578"/>
                <a:gd name="T43" fmla="*/ 706 h 2551"/>
                <a:gd name="T44" fmla="*/ 203 w 2578"/>
                <a:gd name="T45" fmla="*/ 618 h 2551"/>
                <a:gd name="T46" fmla="*/ 344 w 2578"/>
                <a:gd name="T47" fmla="*/ 530 h 2551"/>
                <a:gd name="T48" fmla="*/ 433 w 2578"/>
                <a:gd name="T49" fmla="*/ 415 h 2551"/>
                <a:gd name="T50" fmla="*/ 397 w 2578"/>
                <a:gd name="T51" fmla="*/ 309 h 2551"/>
                <a:gd name="T52" fmla="*/ 530 w 2578"/>
                <a:gd name="T53" fmla="*/ 159 h 2551"/>
                <a:gd name="T54" fmla="*/ 715 w 2578"/>
                <a:gd name="T55" fmla="*/ 159 h 2551"/>
                <a:gd name="T56" fmla="*/ 874 w 2578"/>
                <a:gd name="T57" fmla="*/ 212 h 2551"/>
                <a:gd name="T58" fmla="*/ 1050 w 2578"/>
                <a:gd name="T59" fmla="*/ 274 h 2551"/>
                <a:gd name="T60" fmla="*/ 1289 w 2578"/>
                <a:gd name="T61" fmla="*/ 327 h 2551"/>
                <a:gd name="T62" fmla="*/ 1430 w 2578"/>
                <a:gd name="T63" fmla="*/ 238 h 2551"/>
                <a:gd name="T64" fmla="*/ 1668 w 2578"/>
                <a:gd name="T65" fmla="*/ 238 h 2551"/>
                <a:gd name="T66" fmla="*/ 1756 w 2578"/>
                <a:gd name="T67" fmla="*/ 88 h 2551"/>
                <a:gd name="T68" fmla="*/ 1897 w 2578"/>
                <a:gd name="T69" fmla="*/ 53 h 2551"/>
                <a:gd name="T70" fmla="*/ 2127 w 2578"/>
                <a:gd name="T71" fmla="*/ 88 h 2551"/>
                <a:gd name="T72" fmla="*/ 2268 w 2578"/>
                <a:gd name="T73" fmla="*/ 212 h 2551"/>
                <a:gd name="T74" fmla="*/ 2418 w 2578"/>
                <a:gd name="T75" fmla="*/ 362 h 2551"/>
                <a:gd name="T76" fmla="*/ 2427 w 2578"/>
                <a:gd name="T77" fmla="*/ 609 h 2551"/>
                <a:gd name="T78" fmla="*/ 2559 w 2578"/>
                <a:gd name="T79" fmla="*/ 812 h 2551"/>
                <a:gd name="T80" fmla="*/ 2515 w 2578"/>
                <a:gd name="T81" fmla="*/ 927 h 2551"/>
                <a:gd name="T82" fmla="*/ 2356 w 2578"/>
                <a:gd name="T83" fmla="*/ 891 h 2551"/>
                <a:gd name="T84" fmla="*/ 2206 w 2578"/>
                <a:gd name="T85" fmla="*/ 1015 h 2551"/>
                <a:gd name="T86" fmla="*/ 2030 w 2578"/>
                <a:gd name="T87" fmla="*/ 1068 h 2551"/>
                <a:gd name="T88" fmla="*/ 1986 w 2578"/>
                <a:gd name="T89" fmla="*/ 1200 h 2551"/>
                <a:gd name="T90" fmla="*/ 1915 w 2578"/>
                <a:gd name="T91" fmla="*/ 1368 h 2551"/>
                <a:gd name="T92" fmla="*/ 1694 w 2578"/>
                <a:gd name="T93" fmla="*/ 1306 h 2551"/>
                <a:gd name="T94" fmla="*/ 1703 w 2578"/>
                <a:gd name="T95" fmla="*/ 1509 h 2551"/>
                <a:gd name="T96" fmla="*/ 1862 w 2578"/>
                <a:gd name="T97" fmla="*/ 1615 h 2551"/>
                <a:gd name="T98" fmla="*/ 1942 w 2578"/>
                <a:gd name="T99" fmla="*/ 1853 h 2551"/>
                <a:gd name="T100" fmla="*/ 2127 w 2578"/>
                <a:gd name="T101" fmla="*/ 1915 h 2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2578" h="2551">
                  <a:moveTo>
                    <a:pt x="2242" y="1941"/>
                  </a:moveTo>
                  <a:lnTo>
                    <a:pt x="2233" y="1985"/>
                  </a:lnTo>
                  <a:lnTo>
                    <a:pt x="2206" y="2021"/>
                  </a:lnTo>
                  <a:lnTo>
                    <a:pt x="2189" y="2091"/>
                  </a:lnTo>
                  <a:lnTo>
                    <a:pt x="2145" y="2136"/>
                  </a:lnTo>
                  <a:lnTo>
                    <a:pt x="2118" y="2206"/>
                  </a:lnTo>
                  <a:lnTo>
                    <a:pt x="2206" y="2286"/>
                  </a:lnTo>
                  <a:lnTo>
                    <a:pt x="2321" y="2391"/>
                  </a:lnTo>
                  <a:lnTo>
                    <a:pt x="2383" y="2453"/>
                  </a:lnTo>
                  <a:lnTo>
                    <a:pt x="2365" y="2497"/>
                  </a:lnTo>
                  <a:lnTo>
                    <a:pt x="2321" y="2515"/>
                  </a:lnTo>
                  <a:lnTo>
                    <a:pt x="2268" y="2506"/>
                  </a:lnTo>
                  <a:lnTo>
                    <a:pt x="2224" y="2533"/>
                  </a:lnTo>
                  <a:lnTo>
                    <a:pt x="2189" y="2550"/>
                  </a:lnTo>
                  <a:lnTo>
                    <a:pt x="2092" y="2550"/>
                  </a:lnTo>
                  <a:lnTo>
                    <a:pt x="2056" y="2506"/>
                  </a:lnTo>
                  <a:lnTo>
                    <a:pt x="2012" y="2541"/>
                  </a:lnTo>
                  <a:lnTo>
                    <a:pt x="1942" y="2533"/>
                  </a:lnTo>
                  <a:lnTo>
                    <a:pt x="1871" y="2488"/>
                  </a:lnTo>
                  <a:lnTo>
                    <a:pt x="1809" y="2471"/>
                  </a:lnTo>
                  <a:lnTo>
                    <a:pt x="1809" y="2391"/>
                  </a:lnTo>
                  <a:lnTo>
                    <a:pt x="1800" y="2303"/>
                  </a:lnTo>
                  <a:lnTo>
                    <a:pt x="1800" y="2188"/>
                  </a:lnTo>
                  <a:lnTo>
                    <a:pt x="1774" y="2118"/>
                  </a:lnTo>
                  <a:lnTo>
                    <a:pt x="1677" y="2083"/>
                  </a:lnTo>
                  <a:lnTo>
                    <a:pt x="1615" y="2100"/>
                  </a:lnTo>
                  <a:lnTo>
                    <a:pt x="1597" y="2162"/>
                  </a:lnTo>
                  <a:lnTo>
                    <a:pt x="1571" y="2206"/>
                  </a:lnTo>
                  <a:lnTo>
                    <a:pt x="1483" y="2224"/>
                  </a:lnTo>
                  <a:lnTo>
                    <a:pt x="1491" y="2180"/>
                  </a:lnTo>
                  <a:lnTo>
                    <a:pt x="1509" y="2127"/>
                  </a:lnTo>
                  <a:lnTo>
                    <a:pt x="1483" y="2056"/>
                  </a:lnTo>
                  <a:lnTo>
                    <a:pt x="1518" y="1985"/>
                  </a:lnTo>
                  <a:lnTo>
                    <a:pt x="1509" y="1915"/>
                  </a:lnTo>
                  <a:lnTo>
                    <a:pt x="1465" y="1862"/>
                  </a:lnTo>
                  <a:lnTo>
                    <a:pt x="1394" y="1835"/>
                  </a:lnTo>
                  <a:lnTo>
                    <a:pt x="1324" y="1818"/>
                  </a:lnTo>
                  <a:lnTo>
                    <a:pt x="1262" y="1774"/>
                  </a:lnTo>
                  <a:lnTo>
                    <a:pt x="1209" y="1791"/>
                  </a:lnTo>
                  <a:lnTo>
                    <a:pt x="1121" y="1818"/>
                  </a:lnTo>
                  <a:lnTo>
                    <a:pt x="1024" y="1800"/>
                  </a:lnTo>
                  <a:lnTo>
                    <a:pt x="971" y="1835"/>
                  </a:lnTo>
                  <a:lnTo>
                    <a:pt x="900" y="1800"/>
                  </a:lnTo>
                  <a:lnTo>
                    <a:pt x="891" y="1721"/>
                  </a:lnTo>
                  <a:lnTo>
                    <a:pt x="891" y="1633"/>
                  </a:lnTo>
                  <a:lnTo>
                    <a:pt x="944" y="1571"/>
                  </a:lnTo>
                  <a:lnTo>
                    <a:pt x="988" y="1527"/>
                  </a:lnTo>
                  <a:lnTo>
                    <a:pt x="944" y="1483"/>
                  </a:lnTo>
                  <a:lnTo>
                    <a:pt x="856" y="1447"/>
                  </a:lnTo>
                  <a:lnTo>
                    <a:pt x="838" y="1385"/>
                  </a:lnTo>
                  <a:lnTo>
                    <a:pt x="838" y="1306"/>
                  </a:lnTo>
                  <a:lnTo>
                    <a:pt x="803" y="1244"/>
                  </a:lnTo>
                  <a:lnTo>
                    <a:pt x="741" y="1253"/>
                  </a:lnTo>
                  <a:lnTo>
                    <a:pt x="618" y="1271"/>
                  </a:lnTo>
                  <a:lnTo>
                    <a:pt x="530" y="1288"/>
                  </a:lnTo>
                  <a:lnTo>
                    <a:pt x="450" y="1253"/>
                  </a:lnTo>
                  <a:lnTo>
                    <a:pt x="388" y="1218"/>
                  </a:lnTo>
                  <a:lnTo>
                    <a:pt x="353" y="1156"/>
                  </a:lnTo>
                  <a:lnTo>
                    <a:pt x="291" y="1103"/>
                  </a:lnTo>
                  <a:lnTo>
                    <a:pt x="230" y="1015"/>
                  </a:lnTo>
                  <a:lnTo>
                    <a:pt x="185" y="953"/>
                  </a:lnTo>
                  <a:lnTo>
                    <a:pt x="106" y="891"/>
                  </a:lnTo>
                  <a:lnTo>
                    <a:pt x="44" y="821"/>
                  </a:lnTo>
                  <a:lnTo>
                    <a:pt x="0" y="759"/>
                  </a:lnTo>
                  <a:lnTo>
                    <a:pt x="53" y="697"/>
                  </a:lnTo>
                  <a:lnTo>
                    <a:pt x="124" y="706"/>
                  </a:lnTo>
                  <a:lnTo>
                    <a:pt x="185" y="741"/>
                  </a:lnTo>
                  <a:lnTo>
                    <a:pt x="194" y="688"/>
                  </a:lnTo>
                  <a:lnTo>
                    <a:pt x="203" y="618"/>
                  </a:lnTo>
                  <a:lnTo>
                    <a:pt x="291" y="583"/>
                  </a:lnTo>
                  <a:lnTo>
                    <a:pt x="353" y="583"/>
                  </a:lnTo>
                  <a:lnTo>
                    <a:pt x="344" y="530"/>
                  </a:lnTo>
                  <a:lnTo>
                    <a:pt x="362" y="477"/>
                  </a:lnTo>
                  <a:lnTo>
                    <a:pt x="424" y="468"/>
                  </a:lnTo>
                  <a:lnTo>
                    <a:pt x="433" y="415"/>
                  </a:lnTo>
                  <a:lnTo>
                    <a:pt x="362" y="380"/>
                  </a:lnTo>
                  <a:lnTo>
                    <a:pt x="309" y="344"/>
                  </a:lnTo>
                  <a:lnTo>
                    <a:pt x="397" y="309"/>
                  </a:lnTo>
                  <a:lnTo>
                    <a:pt x="450" y="274"/>
                  </a:lnTo>
                  <a:lnTo>
                    <a:pt x="494" y="221"/>
                  </a:lnTo>
                  <a:lnTo>
                    <a:pt x="530" y="159"/>
                  </a:lnTo>
                  <a:lnTo>
                    <a:pt x="609" y="115"/>
                  </a:lnTo>
                  <a:lnTo>
                    <a:pt x="680" y="97"/>
                  </a:lnTo>
                  <a:lnTo>
                    <a:pt x="715" y="159"/>
                  </a:lnTo>
                  <a:lnTo>
                    <a:pt x="768" y="203"/>
                  </a:lnTo>
                  <a:lnTo>
                    <a:pt x="812" y="177"/>
                  </a:lnTo>
                  <a:lnTo>
                    <a:pt x="874" y="212"/>
                  </a:lnTo>
                  <a:lnTo>
                    <a:pt x="900" y="274"/>
                  </a:lnTo>
                  <a:lnTo>
                    <a:pt x="971" y="256"/>
                  </a:lnTo>
                  <a:lnTo>
                    <a:pt x="1050" y="274"/>
                  </a:lnTo>
                  <a:lnTo>
                    <a:pt x="1139" y="291"/>
                  </a:lnTo>
                  <a:lnTo>
                    <a:pt x="1200" y="256"/>
                  </a:lnTo>
                  <a:lnTo>
                    <a:pt x="1289" y="327"/>
                  </a:lnTo>
                  <a:lnTo>
                    <a:pt x="1368" y="335"/>
                  </a:lnTo>
                  <a:lnTo>
                    <a:pt x="1412" y="291"/>
                  </a:lnTo>
                  <a:lnTo>
                    <a:pt x="1430" y="238"/>
                  </a:lnTo>
                  <a:lnTo>
                    <a:pt x="1483" y="274"/>
                  </a:lnTo>
                  <a:lnTo>
                    <a:pt x="1562" y="238"/>
                  </a:lnTo>
                  <a:lnTo>
                    <a:pt x="1668" y="238"/>
                  </a:lnTo>
                  <a:lnTo>
                    <a:pt x="1747" y="221"/>
                  </a:lnTo>
                  <a:lnTo>
                    <a:pt x="1747" y="159"/>
                  </a:lnTo>
                  <a:lnTo>
                    <a:pt x="1756" y="88"/>
                  </a:lnTo>
                  <a:lnTo>
                    <a:pt x="1765" y="35"/>
                  </a:lnTo>
                  <a:lnTo>
                    <a:pt x="1827" y="0"/>
                  </a:lnTo>
                  <a:lnTo>
                    <a:pt x="1897" y="53"/>
                  </a:lnTo>
                  <a:lnTo>
                    <a:pt x="1986" y="27"/>
                  </a:lnTo>
                  <a:lnTo>
                    <a:pt x="2056" y="27"/>
                  </a:lnTo>
                  <a:lnTo>
                    <a:pt x="2127" y="88"/>
                  </a:lnTo>
                  <a:lnTo>
                    <a:pt x="2206" y="115"/>
                  </a:lnTo>
                  <a:lnTo>
                    <a:pt x="2259" y="115"/>
                  </a:lnTo>
                  <a:lnTo>
                    <a:pt x="2268" y="212"/>
                  </a:lnTo>
                  <a:lnTo>
                    <a:pt x="2277" y="274"/>
                  </a:lnTo>
                  <a:lnTo>
                    <a:pt x="2321" y="335"/>
                  </a:lnTo>
                  <a:lnTo>
                    <a:pt x="2418" y="362"/>
                  </a:lnTo>
                  <a:lnTo>
                    <a:pt x="2374" y="406"/>
                  </a:lnTo>
                  <a:lnTo>
                    <a:pt x="2400" y="503"/>
                  </a:lnTo>
                  <a:lnTo>
                    <a:pt x="2427" y="609"/>
                  </a:lnTo>
                  <a:lnTo>
                    <a:pt x="2462" y="671"/>
                  </a:lnTo>
                  <a:lnTo>
                    <a:pt x="2515" y="741"/>
                  </a:lnTo>
                  <a:lnTo>
                    <a:pt x="2559" y="812"/>
                  </a:lnTo>
                  <a:lnTo>
                    <a:pt x="2577" y="865"/>
                  </a:lnTo>
                  <a:lnTo>
                    <a:pt x="2577" y="918"/>
                  </a:lnTo>
                  <a:lnTo>
                    <a:pt x="2515" y="927"/>
                  </a:lnTo>
                  <a:lnTo>
                    <a:pt x="2462" y="900"/>
                  </a:lnTo>
                  <a:lnTo>
                    <a:pt x="2400" y="900"/>
                  </a:lnTo>
                  <a:lnTo>
                    <a:pt x="2356" y="891"/>
                  </a:lnTo>
                  <a:lnTo>
                    <a:pt x="2321" y="962"/>
                  </a:lnTo>
                  <a:lnTo>
                    <a:pt x="2250" y="1006"/>
                  </a:lnTo>
                  <a:lnTo>
                    <a:pt x="2206" y="1015"/>
                  </a:lnTo>
                  <a:lnTo>
                    <a:pt x="2118" y="980"/>
                  </a:lnTo>
                  <a:lnTo>
                    <a:pt x="2047" y="988"/>
                  </a:lnTo>
                  <a:lnTo>
                    <a:pt x="2030" y="1068"/>
                  </a:lnTo>
                  <a:lnTo>
                    <a:pt x="1986" y="1094"/>
                  </a:lnTo>
                  <a:lnTo>
                    <a:pt x="1933" y="1147"/>
                  </a:lnTo>
                  <a:lnTo>
                    <a:pt x="1986" y="1200"/>
                  </a:lnTo>
                  <a:lnTo>
                    <a:pt x="2021" y="1280"/>
                  </a:lnTo>
                  <a:lnTo>
                    <a:pt x="1986" y="1324"/>
                  </a:lnTo>
                  <a:lnTo>
                    <a:pt x="1915" y="1368"/>
                  </a:lnTo>
                  <a:lnTo>
                    <a:pt x="1853" y="1315"/>
                  </a:lnTo>
                  <a:lnTo>
                    <a:pt x="1792" y="1280"/>
                  </a:lnTo>
                  <a:lnTo>
                    <a:pt x="1694" y="1306"/>
                  </a:lnTo>
                  <a:lnTo>
                    <a:pt x="1686" y="1385"/>
                  </a:lnTo>
                  <a:lnTo>
                    <a:pt x="1712" y="1447"/>
                  </a:lnTo>
                  <a:lnTo>
                    <a:pt x="1703" y="1509"/>
                  </a:lnTo>
                  <a:lnTo>
                    <a:pt x="1721" y="1571"/>
                  </a:lnTo>
                  <a:lnTo>
                    <a:pt x="1783" y="1588"/>
                  </a:lnTo>
                  <a:lnTo>
                    <a:pt x="1862" y="1615"/>
                  </a:lnTo>
                  <a:lnTo>
                    <a:pt x="1915" y="1659"/>
                  </a:lnTo>
                  <a:lnTo>
                    <a:pt x="1906" y="1791"/>
                  </a:lnTo>
                  <a:lnTo>
                    <a:pt x="1942" y="1853"/>
                  </a:lnTo>
                  <a:lnTo>
                    <a:pt x="2021" y="1871"/>
                  </a:lnTo>
                  <a:lnTo>
                    <a:pt x="2083" y="1871"/>
                  </a:lnTo>
                  <a:lnTo>
                    <a:pt x="2127" y="1915"/>
                  </a:lnTo>
                  <a:lnTo>
                    <a:pt x="2180" y="1950"/>
                  </a:lnTo>
                  <a:lnTo>
                    <a:pt x="2242" y="1941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5" name="Freeform 25">
              <a:extLst>
                <a:ext uri="{FF2B5EF4-FFF2-40B4-BE49-F238E27FC236}">
                  <a16:creationId xmlns:a16="http://schemas.microsoft.com/office/drawing/2014/main" id="{C66FB9F7-5425-AD48-AFFC-85ACE883A19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0" y="3919537"/>
              <a:ext cx="944562" cy="901700"/>
            </a:xfrm>
            <a:custGeom>
              <a:avLst/>
              <a:gdLst>
                <a:gd name="T0" fmla="*/ 971 w 2622"/>
                <a:gd name="T1" fmla="*/ 0 h 2506"/>
                <a:gd name="T2" fmla="*/ 891 w 2622"/>
                <a:gd name="T3" fmla="*/ 52 h 2506"/>
                <a:gd name="T4" fmla="*/ 803 w 2622"/>
                <a:gd name="T5" fmla="*/ 0 h 2506"/>
                <a:gd name="T6" fmla="*/ 750 w 2622"/>
                <a:gd name="T7" fmla="*/ 52 h 2506"/>
                <a:gd name="T8" fmla="*/ 697 w 2622"/>
                <a:gd name="T9" fmla="*/ 105 h 2506"/>
                <a:gd name="T10" fmla="*/ 618 w 2622"/>
                <a:gd name="T11" fmla="*/ 123 h 2506"/>
                <a:gd name="T12" fmla="*/ 547 w 2622"/>
                <a:gd name="T13" fmla="*/ 185 h 2506"/>
                <a:gd name="T14" fmla="*/ 424 w 2622"/>
                <a:gd name="T15" fmla="*/ 317 h 2506"/>
                <a:gd name="T16" fmla="*/ 344 w 2622"/>
                <a:gd name="T17" fmla="*/ 467 h 2506"/>
                <a:gd name="T18" fmla="*/ 335 w 2622"/>
                <a:gd name="T19" fmla="*/ 600 h 2506"/>
                <a:gd name="T20" fmla="*/ 415 w 2622"/>
                <a:gd name="T21" fmla="*/ 741 h 2506"/>
                <a:gd name="T22" fmla="*/ 494 w 2622"/>
                <a:gd name="T23" fmla="*/ 855 h 2506"/>
                <a:gd name="T24" fmla="*/ 529 w 2622"/>
                <a:gd name="T25" fmla="*/ 917 h 2506"/>
                <a:gd name="T26" fmla="*/ 468 w 2622"/>
                <a:gd name="T27" fmla="*/ 1005 h 2506"/>
                <a:gd name="T28" fmla="*/ 362 w 2622"/>
                <a:gd name="T29" fmla="*/ 988 h 2506"/>
                <a:gd name="T30" fmla="*/ 176 w 2622"/>
                <a:gd name="T31" fmla="*/ 970 h 2506"/>
                <a:gd name="T32" fmla="*/ 71 w 2622"/>
                <a:gd name="T33" fmla="*/ 1058 h 2506"/>
                <a:gd name="T34" fmla="*/ 0 w 2622"/>
                <a:gd name="T35" fmla="*/ 1182 h 2506"/>
                <a:gd name="T36" fmla="*/ 124 w 2622"/>
                <a:gd name="T37" fmla="*/ 1279 h 2506"/>
                <a:gd name="T38" fmla="*/ 176 w 2622"/>
                <a:gd name="T39" fmla="*/ 1367 h 2506"/>
                <a:gd name="T40" fmla="*/ 318 w 2622"/>
                <a:gd name="T41" fmla="*/ 1473 h 2506"/>
                <a:gd name="T42" fmla="*/ 450 w 2622"/>
                <a:gd name="T43" fmla="*/ 1561 h 2506"/>
                <a:gd name="T44" fmla="*/ 653 w 2622"/>
                <a:gd name="T45" fmla="*/ 1623 h 2506"/>
                <a:gd name="T46" fmla="*/ 777 w 2622"/>
                <a:gd name="T47" fmla="*/ 1755 h 2506"/>
                <a:gd name="T48" fmla="*/ 953 w 2622"/>
                <a:gd name="T49" fmla="*/ 1817 h 2506"/>
                <a:gd name="T50" fmla="*/ 1077 w 2622"/>
                <a:gd name="T51" fmla="*/ 1914 h 2506"/>
                <a:gd name="T52" fmla="*/ 1333 w 2622"/>
                <a:gd name="T53" fmla="*/ 2047 h 2506"/>
                <a:gd name="T54" fmla="*/ 1544 w 2622"/>
                <a:gd name="T55" fmla="*/ 2064 h 2506"/>
                <a:gd name="T56" fmla="*/ 1703 w 2622"/>
                <a:gd name="T57" fmla="*/ 2153 h 2506"/>
                <a:gd name="T58" fmla="*/ 1836 w 2622"/>
                <a:gd name="T59" fmla="*/ 2250 h 2506"/>
                <a:gd name="T60" fmla="*/ 1915 w 2622"/>
                <a:gd name="T61" fmla="*/ 2408 h 2506"/>
                <a:gd name="T62" fmla="*/ 2039 w 2622"/>
                <a:gd name="T63" fmla="*/ 2461 h 2506"/>
                <a:gd name="T64" fmla="*/ 2197 w 2622"/>
                <a:gd name="T65" fmla="*/ 2505 h 2506"/>
                <a:gd name="T66" fmla="*/ 2321 w 2622"/>
                <a:gd name="T67" fmla="*/ 2488 h 2506"/>
                <a:gd name="T68" fmla="*/ 2330 w 2622"/>
                <a:gd name="T69" fmla="*/ 2382 h 2506"/>
                <a:gd name="T70" fmla="*/ 2303 w 2622"/>
                <a:gd name="T71" fmla="*/ 2250 h 2506"/>
                <a:gd name="T72" fmla="*/ 2312 w 2622"/>
                <a:gd name="T73" fmla="*/ 2188 h 2506"/>
                <a:gd name="T74" fmla="*/ 2400 w 2622"/>
                <a:gd name="T75" fmla="*/ 2126 h 2506"/>
                <a:gd name="T76" fmla="*/ 2356 w 2622"/>
                <a:gd name="T77" fmla="*/ 2003 h 2506"/>
                <a:gd name="T78" fmla="*/ 2339 w 2622"/>
                <a:gd name="T79" fmla="*/ 1914 h 2506"/>
                <a:gd name="T80" fmla="*/ 2294 w 2622"/>
                <a:gd name="T81" fmla="*/ 1764 h 2506"/>
                <a:gd name="T82" fmla="*/ 2303 w 2622"/>
                <a:gd name="T83" fmla="*/ 1588 h 2506"/>
                <a:gd name="T84" fmla="*/ 2436 w 2622"/>
                <a:gd name="T85" fmla="*/ 1526 h 2506"/>
                <a:gd name="T86" fmla="*/ 2586 w 2622"/>
                <a:gd name="T87" fmla="*/ 1491 h 2506"/>
                <a:gd name="T88" fmla="*/ 2612 w 2622"/>
                <a:gd name="T89" fmla="*/ 1394 h 2506"/>
                <a:gd name="T90" fmla="*/ 2621 w 2622"/>
                <a:gd name="T91" fmla="*/ 1252 h 2506"/>
                <a:gd name="T92" fmla="*/ 2568 w 2622"/>
                <a:gd name="T93" fmla="*/ 1129 h 2506"/>
                <a:gd name="T94" fmla="*/ 2427 w 2622"/>
                <a:gd name="T95" fmla="*/ 1085 h 2506"/>
                <a:gd name="T96" fmla="*/ 2312 w 2622"/>
                <a:gd name="T97" fmla="*/ 1058 h 2506"/>
                <a:gd name="T98" fmla="*/ 2127 w 2622"/>
                <a:gd name="T99" fmla="*/ 1067 h 2506"/>
                <a:gd name="T100" fmla="*/ 2003 w 2622"/>
                <a:gd name="T101" fmla="*/ 1067 h 2506"/>
                <a:gd name="T102" fmla="*/ 1994 w 2622"/>
                <a:gd name="T103" fmla="*/ 900 h 2506"/>
                <a:gd name="T104" fmla="*/ 2091 w 2622"/>
                <a:gd name="T105" fmla="*/ 794 h 2506"/>
                <a:gd name="T106" fmla="*/ 1959 w 2622"/>
                <a:gd name="T107" fmla="*/ 714 h 2506"/>
                <a:gd name="T108" fmla="*/ 1941 w 2622"/>
                <a:gd name="T109" fmla="*/ 573 h 2506"/>
                <a:gd name="T110" fmla="*/ 1844 w 2622"/>
                <a:gd name="T111" fmla="*/ 520 h 2506"/>
                <a:gd name="T112" fmla="*/ 1633 w 2622"/>
                <a:gd name="T113" fmla="*/ 555 h 2506"/>
                <a:gd name="T114" fmla="*/ 1491 w 2622"/>
                <a:gd name="T115" fmla="*/ 485 h 2506"/>
                <a:gd name="T116" fmla="*/ 1394 w 2622"/>
                <a:gd name="T117" fmla="*/ 370 h 2506"/>
                <a:gd name="T118" fmla="*/ 1288 w 2622"/>
                <a:gd name="T119" fmla="*/ 220 h 2506"/>
                <a:gd name="T120" fmla="*/ 1147 w 2622"/>
                <a:gd name="T121" fmla="*/ 88 h 2506"/>
                <a:gd name="T122" fmla="*/ 1015 w 2622"/>
                <a:gd name="T123" fmla="*/ 44 h 25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622" h="2506">
                  <a:moveTo>
                    <a:pt x="1015" y="44"/>
                  </a:moveTo>
                  <a:lnTo>
                    <a:pt x="971" y="0"/>
                  </a:lnTo>
                  <a:lnTo>
                    <a:pt x="918" y="8"/>
                  </a:lnTo>
                  <a:lnTo>
                    <a:pt x="891" y="52"/>
                  </a:lnTo>
                  <a:lnTo>
                    <a:pt x="838" y="52"/>
                  </a:lnTo>
                  <a:lnTo>
                    <a:pt x="803" y="0"/>
                  </a:lnTo>
                  <a:lnTo>
                    <a:pt x="750" y="17"/>
                  </a:lnTo>
                  <a:lnTo>
                    <a:pt x="750" y="52"/>
                  </a:lnTo>
                  <a:lnTo>
                    <a:pt x="732" y="114"/>
                  </a:lnTo>
                  <a:lnTo>
                    <a:pt x="697" y="105"/>
                  </a:lnTo>
                  <a:lnTo>
                    <a:pt x="662" y="88"/>
                  </a:lnTo>
                  <a:lnTo>
                    <a:pt x="618" y="123"/>
                  </a:lnTo>
                  <a:lnTo>
                    <a:pt x="627" y="176"/>
                  </a:lnTo>
                  <a:lnTo>
                    <a:pt x="547" y="185"/>
                  </a:lnTo>
                  <a:lnTo>
                    <a:pt x="477" y="229"/>
                  </a:lnTo>
                  <a:lnTo>
                    <a:pt x="424" y="317"/>
                  </a:lnTo>
                  <a:lnTo>
                    <a:pt x="371" y="405"/>
                  </a:lnTo>
                  <a:lnTo>
                    <a:pt x="344" y="467"/>
                  </a:lnTo>
                  <a:lnTo>
                    <a:pt x="327" y="564"/>
                  </a:lnTo>
                  <a:lnTo>
                    <a:pt x="335" y="600"/>
                  </a:lnTo>
                  <a:lnTo>
                    <a:pt x="379" y="679"/>
                  </a:lnTo>
                  <a:lnTo>
                    <a:pt x="415" y="741"/>
                  </a:lnTo>
                  <a:lnTo>
                    <a:pt x="468" y="785"/>
                  </a:lnTo>
                  <a:lnTo>
                    <a:pt x="494" y="855"/>
                  </a:lnTo>
                  <a:lnTo>
                    <a:pt x="538" y="873"/>
                  </a:lnTo>
                  <a:lnTo>
                    <a:pt x="529" y="917"/>
                  </a:lnTo>
                  <a:lnTo>
                    <a:pt x="529" y="970"/>
                  </a:lnTo>
                  <a:lnTo>
                    <a:pt x="468" y="1005"/>
                  </a:lnTo>
                  <a:lnTo>
                    <a:pt x="424" y="979"/>
                  </a:lnTo>
                  <a:lnTo>
                    <a:pt x="362" y="988"/>
                  </a:lnTo>
                  <a:lnTo>
                    <a:pt x="265" y="970"/>
                  </a:lnTo>
                  <a:lnTo>
                    <a:pt x="176" y="970"/>
                  </a:lnTo>
                  <a:lnTo>
                    <a:pt x="124" y="997"/>
                  </a:lnTo>
                  <a:lnTo>
                    <a:pt x="71" y="1058"/>
                  </a:lnTo>
                  <a:lnTo>
                    <a:pt x="9" y="1120"/>
                  </a:lnTo>
                  <a:lnTo>
                    <a:pt x="0" y="1182"/>
                  </a:lnTo>
                  <a:lnTo>
                    <a:pt x="44" y="1252"/>
                  </a:lnTo>
                  <a:lnTo>
                    <a:pt x="124" y="1279"/>
                  </a:lnTo>
                  <a:lnTo>
                    <a:pt x="132" y="1323"/>
                  </a:lnTo>
                  <a:lnTo>
                    <a:pt x="176" y="1367"/>
                  </a:lnTo>
                  <a:lnTo>
                    <a:pt x="265" y="1411"/>
                  </a:lnTo>
                  <a:lnTo>
                    <a:pt x="318" y="1473"/>
                  </a:lnTo>
                  <a:lnTo>
                    <a:pt x="362" y="1517"/>
                  </a:lnTo>
                  <a:lnTo>
                    <a:pt x="450" y="1561"/>
                  </a:lnTo>
                  <a:lnTo>
                    <a:pt x="556" y="1623"/>
                  </a:lnTo>
                  <a:lnTo>
                    <a:pt x="653" y="1623"/>
                  </a:lnTo>
                  <a:lnTo>
                    <a:pt x="697" y="1676"/>
                  </a:lnTo>
                  <a:lnTo>
                    <a:pt x="777" y="1755"/>
                  </a:lnTo>
                  <a:lnTo>
                    <a:pt x="847" y="1800"/>
                  </a:lnTo>
                  <a:lnTo>
                    <a:pt x="953" y="1817"/>
                  </a:lnTo>
                  <a:lnTo>
                    <a:pt x="997" y="1879"/>
                  </a:lnTo>
                  <a:lnTo>
                    <a:pt x="1077" y="1914"/>
                  </a:lnTo>
                  <a:lnTo>
                    <a:pt x="1183" y="2003"/>
                  </a:lnTo>
                  <a:lnTo>
                    <a:pt x="1333" y="2047"/>
                  </a:lnTo>
                  <a:lnTo>
                    <a:pt x="1456" y="2038"/>
                  </a:lnTo>
                  <a:lnTo>
                    <a:pt x="1544" y="2064"/>
                  </a:lnTo>
                  <a:lnTo>
                    <a:pt x="1633" y="2108"/>
                  </a:lnTo>
                  <a:lnTo>
                    <a:pt x="1703" y="2153"/>
                  </a:lnTo>
                  <a:lnTo>
                    <a:pt x="1774" y="2205"/>
                  </a:lnTo>
                  <a:lnTo>
                    <a:pt x="1836" y="2250"/>
                  </a:lnTo>
                  <a:lnTo>
                    <a:pt x="1880" y="2338"/>
                  </a:lnTo>
                  <a:lnTo>
                    <a:pt x="1915" y="2408"/>
                  </a:lnTo>
                  <a:lnTo>
                    <a:pt x="1941" y="2461"/>
                  </a:lnTo>
                  <a:lnTo>
                    <a:pt x="2039" y="2461"/>
                  </a:lnTo>
                  <a:lnTo>
                    <a:pt x="2118" y="2479"/>
                  </a:lnTo>
                  <a:lnTo>
                    <a:pt x="2197" y="2505"/>
                  </a:lnTo>
                  <a:lnTo>
                    <a:pt x="2286" y="2470"/>
                  </a:lnTo>
                  <a:lnTo>
                    <a:pt x="2321" y="2488"/>
                  </a:lnTo>
                  <a:lnTo>
                    <a:pt x="2339" y="2444"/>
                  </a:lnTo>
                  <a:lnTo>
                    <a:pt x="2330" y="2382"/>
                  </a:lnTo>
                  <a:lnTo>
                    <a:pt x="2303" y="2329"/>
                  </a:lnTo>
                  <a:lnTo>
                    <a:pt x="2303" y="2250"/>
                  </a:lnTo>
                  <a:lnTo>
                    <a:pt x="2259" y="2205"/>
                  </a:lnTo>
                  <a:lnTo>
                    <a:pt x="2312" y="2188"/>
                  </a:lnTo>
                  <a:lnTo>
                    <a:pt x="2392" y="2170"/>
                  </a:lnTo>
                  <a:lnTo>
                    <a:pt x="2400" y="2126"/>
                  </a:lnTo>
                  <a:lnTo>
                    <a:pt x="2374" y="2082"/>
                  </a:lnTo>
                  <a:lnTo>
                    <a:pt x="2356" y="2003"/>
                  </a:lnTo>
                  <a:lnTo>
                    <a:pt x="2365" y="1941"/>
                  </a:lnTo>
                  <a:lnTo>
                    <a:pt x="2339" y="1914"/>
                  </a:lnTo>
                  <a:lnTo>
                    <a:pt x="2312" y="1853"/>
                  </a:lnTo>
                  <a:lnTo>
                    <a:pt x="2294" y="1764"/>
                  </a:lnTo>
                  <a:lnTo>
                    <a:pt x="2294" y="1667"/>
                  </a:lnTo>
                  <a:lnTo>
                    <a:pt x="2303" y="1588"/>
                  </a:lnTo>
                  <a:lnTo>
                    <a:pt x="2356" y="1544"/>
                  </a:lnTo>
                  <a:lnTo>
                    <a:pt x="2436" y="1526"/>
                  </a:lnTo>
                  <a:lnTo>
                    <a:pt x="2515" y="1517"/>
                  </a:lnTo>
                  <a:lnTo>
                    <a:pt x="2586" y="1491"/>
                  </a:lnTo>
                  <a:lnTo>
                    <a:pt x="2594" y="1447"/>
                  </a:lnTo>
                  <a:lnTo>
                    <a:pt x="2612" y="1394"/>
                  </a:lnTo>
                  <a:lnTo>
                    <a:pt x="2586" y="1323"/>
                  </a:lnTo>
                  <a:lnTo>
                    <a:pt x="2621" y="1252"/>
                  </a:lnTo>
                  <a:lnTo>
                    <a:pt x="2612" y="1182"/>
                  </a:lnTo>
                  <a:lnTo>
                    <a:pt x="2568" y="1129"/>
                  </a:lnTo>
                  <a:lnTo>
                    <a:pt x="2497" y="1102"/>
                  </a:lnTo>
                  <a:lnTo>
                    <a:pt x="2427" y="1085"/>
                  </a:lnTo>
                  <a:lnTo>
                    <a:pt x="2365" y="1041"/>
                  </a:lnTo>
                  <a:lnTo>
                    <a:pt x="2312" y="1058"/>
                  </a:lnTo>
                  <a:lnTo>
                    <a:pt x="2224" y="1085"/>
                  </a:lnTo>
                  <a:lnTo>
                    <a:pt x="2127" y="1067"/>
                  </a:lnTo>
                  <a:lnTo>
                    <a:pt x="2074" y="1102"/>
                  </a:lnTo>
                  <a:lnTo>
                    <a:pt x="2003" y="1067"/>
                  </a:lnTo>
                  <a:lnTo>
                    <a:pt x="1994" y="988"/>
                  </a:lnTo>
                  <a:lnTo>
                    <a:pt x="1994" y="900"/>
                  </a:lnTo>
                  <a:lnTo>
                    <a:pt x="2047" y="838"/>
                  </a:lnTo>
                  <a:lnTo>
                    <a:pt x="2091" y="794"/>
                  </a:lnTo>
                  <a:lnTo>
                    <a:pt x="2047" y="750"/>
                  </a:lnTo>
                  <a:lnTo>
                    <a:pt x="1959" y="714"/>
                  </a:lnTo>
                  <a:lnTo>
                    <a:pt x="1941" y="652"/>
                  </a:lnTo>
                  <a:lnTo>
                    <a:pt x="1941" y="573"/>
                  </a:lnTo>
                  <a:lnTo>
                    <a:pt x="1906" y="511"/>
                  </a:lnTo>
                  <a:lnTo>
                    <a:pt x="1844" y="520"/>
                  </a:lnTo>
                  <a:lnTo>
                    <a:pt x="1721" y="538"/>
                  </a:lnTo>
                  <a:lnTo>
                    <a:pt x="1633" y="555"/>
                  </a:lnTo>
                  <a:lnTo>
                    <a:pt x="1553" y="520"/>
                  </a:lnTo>
                  <a:lnTo>
                    <a:pt x="1491" y="485"/>
                  </a:lnTo>
                  <a:lnTo>
                    <a:pt x="1456" y="423"/>
                  </a:lnTo>
                  <a:lnTo>
                    <a:pt x="1394" y="370"/>
                  </a:lnTo>
                  <a:lnTo>
                    <a:pt x="1333" y="282"/>
                  </a:lnTo>
                  <a:lnTo>
                    <a:pt x="1288" y="220"/>
                  </a:lnTo>
                  <a:lnTo>
                    <a:pt x="1209" y="158"/>
                  </a:lnTo>
                  <a:lnTo>
                    <a:pt x="1147" y="88"/>
                  </a:lnTo>
                  <a:lnTo>
                    <a:pt x="1103" y="26"/>
                  </a:lnTo>
                  <a:lnTo>
                    <a:pt x="1015" y="44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6" name="Freeform 26">
              <a:extLst>
                <a:ext uri="{FF2B5EF4-FFF2-40B4-BE49-F238E27FC236}">
                  <a16:creationId xmlns:a16="http://schemas.microsoft.com/office/drawing/2014/main" id="{A575245B-3640-9347-8669-FF01F35BDC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14387" y="4405312"/>
              <a:ext cx="1401763" cy="739775"/>
            </a:xfrm>
            <a:custGeom>
              <a:avLst/>
              <a:gdLst>
                <a:gd name="T0" fmla="*/ 230 w 3893"/>
                <a:gd name="T1" fmla="*/ 1208 h 2056"/>
                <a:gd name="T2" fmla="*/ 406 w 3893"/>
                <a:gd name="T3" fmla="*/ 1253 h 2056"/>
                <a:gd name="T4" fmla="*/ 556 w 3893"/>
                <a:gd name="T5" fmla="*/ 1217 h 2056"/>
                <a:gd name="T6" fmla="*/ 733 w 3893"/>
                <a:gd name="T7" fmla="*/ 1253 h 2056"/>
                <a:gd name="T8" fmla="*/ 874 w 3893"/>
                <a:gd name="T9" fmla="*/ 1085 h 2056"/>
                <a:gd name="T10" fmla="*/ 980 w 3893"/>
                <a:gd name="T11" fmla="*/ 1032 h 2056"/>
                <a:gd name="T12" fmla="*/ 1165 w 3893"/>
                <a:gd name="T13" fmla="*/ 1094 h 2056"/>
                <a:gd name="T14" fmla="*/ 1324 w 3893"/>
                <a:gd name="T15" fmla="*/ 1217 h 2056"/>
                <a:gd name="T16" fmla="*/ 1509 w 3893"/>
                <a:gd name="T17" fmla="*/ 1358 h 2056"/>
                <a:gd name="T18" fmla="*/ 1889 w 3893"/>
                <a:gd name="T19" fmla="*/ 1508 h 2056"/>
                <a:gd name="T20" fmla="*/ 2092 w 3893"/>
                <a:gd name="T21" fmla="*/ 1553 h 2056"/>
                <a:gd name="T22" fmla="*/ 2321 w 3893"/>
                <a:gd name="T23" fmla="*/ 1535 h 2056"/>
                <a:gd name="T24" fmla="*/ 2462 w 3893"/>
                <a:gd name="T25" fmla="*/ 1561 h 2056"/>
                <a:gd name="T26" fmla="*/ 2639 w 3893"/>
                <a:gd name="T27" fmla="*/ 1685 h 2056"/>
                <a:gd name="T28" fmla="*/ 2833 w 3893"/>
                <a:gd name="T29" fmla="*/ 1694 h 2056"/>
                <a:gd name="T30" fmla="*/ 2965 w 3893"/>
                <a:gd name="T31" fmla="*/ 1853 h 2056"/>
                <a:gd name="T32" fmla="*/ 3124 w 3893"/>
                <a:gd name="T33" fmla="*/ 1950 h 2056"/>
                <a:gd name="T34" fmla="*/ 3292 w 3893"/>
                <a:gd name="T35" fmla="*/ 2055 h 2056"/>
                <a:gd name="T36" fmla="*/ 3715 w 3893"/>
                <a:gd name="T37" fmla="*/ 1800 h 2056"/>
                <a:gd name="T38" fmla="*/ 3574 w 3893"/>
                <a:gd name="T39" fmla="*/ 1694 h 2056"/>
                <a:gd name="T40" fmla="*/ 3442 w 3893"/>
                <a:gd name="T41" fmla="*/ 1694 h 2056"/>
                <a:gd name="T42" fmla="*/ 3301 w 3893"/>
                <a:gd name="T43" fmla="*/ 1570 h 2056"/>
                <a:gd name="T44" fmla="*/ 3159 w 3893"/>
                <a:gd name="T45" fmla="*/ 1597 h 2056"/>
                <a:gd name="T46" fmla="*/ 3018 w 3893"/>
                <a:gd name="T47" fmla="*/ 1579 h 2056"/>
                <a:gd name="T48" fmla="*/ 2948 w 3893"/>
                <a:gd name="T49" fmla="*/ 1473 h 2056"/>
                <a:gd name="T50" fmla="*/ 2921 w 3893"/>
                <a:gd name="T51" fmla="*/ 1367 h 2056"/>
                <a:gd name="T52" fmla="*/ 2798 w 3893"/>
                <a:gd name="T53" fmla="*/ 1235 h 2056"/>
                <a:gd name="T54" fmla="*/ 2568 w 3893"/>
                <a:gd name="T55" fmla="*/ 1226 h 2056"/>
                <a:gd name="T56" fmla="*/ 2542 w 3893"/>
                <a:gd name="T57" fmla="*/ 1058 h 2056"/>
                <a:gd name="T58" fmla="*/ 2427 w 3893"/>
                <a:gd name="T59" fmla="*/ 970 h 2056"/>
                <a:gd name="T60" fmla="*/ 2303 w 3893"/>
                <a:gd name="T61" fmla="*/ 953 h 2056"/>
                <a:gd name="T62" fmla="*/ 2268 w 3893"/>
                <a:gd name="T63" fmla="*/ 829 h 2056"/>
                <a:gd name="T64" fmla="*/ 2224 w 3893"/>
                <a:gd name="T65" fmla="*/ 714 h 2056"/>
                <a:gd name="T66" fmla="*/ 1995 w 3893"/>
                <a:gd name="T67" fmla="*/ 679 h 2056"/>
                <a:gd name="T68" fmla="*/ 1845 w 3893"/>
                <a:gd name="T69" fmla="*/ 582 h 2056"/>
                <a:gd name="T70" fmla="*/ 1668 w 3893"/>
                <a:gd name="T71" fmla="*/ 573 h 2056"/>
                <a:gd name="T72" fmla="*/ 1492 w 3893"/>
                <a:gd name="T73" fmla="*/ 555 h 2056"/>
                <a:gd name="T74" fmla="*/ 1403 w 3893"/>
                <a:gd name="T75" fmla="*/ 405 h 2056"/>
                <a:gd name="T76" fmla="*/ 1227 w 3893"/>
                <a:gd name="T77" fmla="*/ 370 h 2056"/>
                <a:gd name="T78" fmla="*/ 1112 w 3893"/>
                <a:gd name="T79" fmla="*/ 423 h 2056"/>
                <a:gd name="T80" fmla="*/ 936 w 3893"/>
                <a:gd name="T81" fmla="*/ 467 h 2056"/>
                <a:gd name="T82" fmla="*/ 786 w 3893"/>
                <a:gd name="T83" fmla="*/ 450 h 2056"/>
                <a:gd name="T84" fmla="*/ 653 w 3893"/>
                <a:gd name="T85" fmla="*/ 308 h 2056"/>
                <a:gd name="T86" fmla="*/ 618 w 3893"/>
                <a:gd name="T87" fmla="*/ 35 h 2056"/>
                <a:gd name="T88" fmla="*/ 441 w 3893"/>
                <a:gd name="T89" fmla="*/ 79 h 2056"/>
                <a:gd name="T90" fmla="*/ 256 w 3893"/>
                <a:gd name="T91" fmla="*/ 167 h 2056"/>
                <a:gd name="T92" fmla="*/ 44 w 3893"/>
                <a:gd name="T93" fmla="*/ 238 h 2056"/>
                <a:gd name="T94" fmla="*/ 53 w 3893"/>
                <a:gd name="T95" fmla="*/ 503 h 2056"/>
                <a:gd name="T96" fmla="*/ 97 w 3893"/>
                <a:gd name="T97" fmla="*/ 653 h 2056"/>
                <a:gd name="T98" fmla="*/ 133 w 3893"/>
                <a:gd name="T99" fmla="*/ 820 h 2056"/>
                <a:gd name="T100" fmla="*/ 44 w 3893"/>
                <a:gd name="T101" fmla="*/ 900 h 2056"/>
                <a:gd name="T102" fmla="*/ 80 w 3893"/>
                <a:gd name="T103" fmla="*/ 1094 h 20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893" h="2056">
                  <a:moveTo>
                    <a:pt x="97" y="1182"/>
                  </a:moveTo>
                  <a:lnTo>
                    <a:pt x="159" y="1200"/>
                  </a:lnTo>
                  <a:lnTo>
                    <a:pt x="230" y="1208"/>
                  </a:lnTo>
                  <a:lnTo>
                    <a:pt x="283" y="1244"/>
                  </a:lnTo>
                  <a:lnTo>
                    <a:pt x="335" y="1253"/>
                  </a:lnTo>
                  <a:lnTo>
                    <a:pt x="406" y="1253"/>
                  </a:lnTo>
                  <a:lnTo>
                    <a:pt x="477" y="1270"/>
                  </a:lnTo>
                  <a:lnTo>
                    <a:pt x="459" y="1217"/>
                  </a:lnTo>
                  <a:lnTo>
                    <a:pt x="556" y="1217"/>
                  </a:lnTo>
                  <a:lnTo>
                    <a:pt x="618" y="1244"/>
                  </a:lnTo>
                  <a:lnTo>
                    <a:pt x="671" y="1288"/>
                  </a:lnTo>
                  <a:lnTo>
                    <a:pt x="733" y="1253"/>
                  </a:lnTo>
                  <a:lnTo>
                    <a:pt x="794" y="1244"/>
                  </a:lnTo>
                  <a:lnTo>
                    <a:pt x="865" y="1244"/>
                  </a:lnTo>
                  <a:lnTo>
                    <a:pt x="874" y="1085"/>
                  </a:lnTo>
                  <a:lnTo>
                    <a:pt x="936" y="1094"/>
                  </a:lnTo>
                  <a:lnTo>
                    <a:pt x="944" y="1058"/>
                  </a:lnTo>
                  <a:lnTo>
                    <a:pt x="980" y="1032"/>
                  </a:lnTo>
                  <a:lnTo>
                    <a:pt x="1059" y="1076"/>
                  </a:lnTo>
                  <a:lnTo>
                    <a:pt x="1121" y="1103"/>
                  </a:lnTo>
                  <a:lnTo>
                    <a:pt x="1165" y="1094"/>
                  </a:lnTo>
                  <a:lnTo>
                    <a:pt x="1218" y="1147"/>
                  </a:lnTo>
                  <a:lnTo>
                    <a:pt x="1280" y="1155"/>
                  </a:lnTo>
                  <a:lnTo>
                    <a:pt x="1324" y="1217"/>
                  </a:lnTo>
                  <a:lnTo>
                    <a:pt x="1377" y="1261"/>
                  </a:lnTo>
                  <a:lnTo>
                    <a:pt x="1421" y="1323"/>
                  </a:lnTo>
                  <a:lnTo>
                    <a:pt x="1509" y="1358"/>
                  </a:lnTo>
                  <a:lnTo>
                    <a:pt x="1642" y="1438"/>
                  </a:lnTo>
                  <a:lnTo>
                    <a:pt x="1800" y="1420"/>
                  </a:lnTo>
                  <a:lnTo>
                    <a:pt x="1889" y="1508"/>
                  </a:lnTo>
                  <a:lnTo>
                    <a:pt x="1959" y="1517"/>
                  </a:lnTo>
                  <a:lnTo>
                    <a:pt x="2039" y="1553"/>
                  </a:lnTo>
                  <a:lnTo>
                    <a:pt x="2092" y="1553"/>
                  </a:lnTo>
                  <a:lnTo>
                    <a:pt x="2153" y="1579"/>
                  </a:lnTo>
                  <a:lnTo>
                    <a:pt x="2233" y="1579"/>
                  </a:lnTo>
                  <a:lnTo>
                    <a:pt x="2321" y="1535"/>
                  </a:lnTo>
                  <a:lnTo>
                    <a:pt x="2374" y="1561"/>
                  </a:lnTo>
                  <a:lnTo>
                    <a:pt x="2427" y="1570"/>
                  </a:lnTo>
                  <a:lnTo>
                    <a:pt x="2462" y="1561"/>
                  </a:lnTo>
                  <a:lnTo>
                    <a:pt x="2533" y="1614"/>
                  </a:lnTo>
                  <a:lnTo>
                    <a:pt x="2577" y="1667"/>
                  </a:lnTo>
                  <a:lnTo>
                    <a:pt x="2639" y="1685"/>
                  </a:lnTo>
                  <a:lnTo>
                    <a:pt x="2718" y="1711"/>
                  </a:lnTo>
                  <a:lnTo>
                    <a:pt x="2780" y="1641"/>
                  </a:lnTo>
                  <a:lnTo>
                    <a:pt x="2833" y="1694"/>
                  </a:lnTo>
                  <a:lnTo>
                    <a:pt x="2868" y="1773"/>
                  </a:lnTo>
                  <a:lnTo>
                    <a:pt x="2904" y="1817"/>
                  </a:lnTo>
                  <a:lnTo>
                    <a:pt x="2965" y="1853"/>
                  </a:lnTo>
                  <a:lnTo>
                    <a:pt x="3018" y="1861"/>
                  </a:lnTo>
                  <a:lnTo>
                    <a:pt x="3080" y="1905"/>
                  </a:lnTo>
                  <a:lnTo>
                    <a:pt x="3124" y="1950"/>
                  </a:lnTo>
                  <a:lnTo>
                    <a:pt x="3186" y="1967"/>
                  </a:lnTo>
                  <a:lnTo>
                    <a:pt x="3257" y="2003"/>
                  </a:lnTo>
                  <a:lnTo>
                    <a:pt x="3292" y="2055"/>
                  </a:lnTo>
                  <a:lnTo>
                    <a:pt x="3892" y="1853"/>
                  </a:lnTo>
                  <a:lnTo>
                    <a:pt x="3795" y="1826"/>
                  </a:lnTo>
                  <a:lnTo>
                    <a:pt x="3715" y="1800"/>
                  </a:lnTo>
                  <a:lnTo>
                    <a:pt x="3671" y="1755"/>
                  </a:lnTo>
                  <a:lnTo>
                    <a:pt x="3636" y="1729"/>
                  </a:lnTo>
                  <a:lnTo>
                    <a:pt x="3574" y="1694"/>
                  </a:lnTo>
                  <a:lnTo>
                    <a:pt x="3530" y="1729"/>
                  </a:lnTo>
                  <a:lnTo>
                    <a:pt x="3495" y="1685"/>
                  </a:lnTo>
                  <a:lnTo>
                    <a:pt x="3442" y="1694"/>
                  </a:lnTo>
                  <a:lnTo>
                    <a:pt x="3380" y="1658"/>
                  </a:lnTo>
                  <a:lnTo>
                    <a:pt x="3407" y="1614"/>
                  </a:lnTo>
                  <a:lnTo>
                    <a:pt x="3301" y="1570"/>
                  </a:lnTo>
                  <a:lnTo>
                    <a:pt x="3239" y="1579"/>
                  </a:lnTo>
                  <a:lnTo>
                    <a:pt x="3204" y="1553"/>
                  </a:lnTo>
                  <a:lnTo>
                    <a:pt x="3159" y="1597"/>
                  </a:lnTo>
                  <a:lnTo>
                    <a:pt x="3124" y="1570"/>
                  </a:lnTo>
                  <a:lnTo>
                    <a:pt x="3062" y="1605"/>
                  </a:lnTo>
                  <a:lnTo>
                    <a:pt x="3018" y="1579"/>
                  </a:lnTo>
                  <a:lnTo>
                    <a:pt x="3001" y="1526"/>
                  </a:lnTo>
                  <a:lnTo>
                    <a:pt x="2948" y="1526"/>
                  </a:lnTo>
                  <a:lnTo>
                    <a:pt x="2948" y="1473"/>
                  </a:lnTo>
                  <a:lnTo>
                    <a:pt x="2904" y="1438"/>
                  </a:lnTo>
                  <a:lnTo>
                    <a:pt x="2895" y="1385"/>
                  </a:lnTo>
                  <a:lnTo>
                    <a:pt x="2921" y="1367"/>
                  </a:lnTo>
                  <a:lnTo>
                    <a:pt x="2912" y="1297"/>
                  </a:lnTo>
                  <a:lnTo>
                    <a:pt x="2859" y="1253"/>
                  </a:lnTo>
                  <a:lnTo>
                    <a:pt x="2798" y="1235"/>
                  </a:lnTo>
                  <a:lnTo>
                    <a:pt x="2701" y="1235"/>
                  </a:lnTo>
                  <a:lnTo>
                    <a:pt x="2621" y="1191"/>
                  </a:lnTo>
                  <a:lnTo>
                    <a:pt x="2568" y="1226"/>
                  </a:lnTo>
                  <a:lnTo>
                    <a:pt x="2542" y="1182"/>
                  </a:lnTo>
                  <a:lnTo>
                    <a:pt x="2515" y="1120"/>
                  </a:lnTo>
                  <a:lnTo>
                    <a:pt x="2542" y="1058"/>
                  </a:lnTo>
                  <a:lnTo>
                    <a:pt x="2533" y="997"/>
                  </a:lnTo>
                  <a:lnTo>
                    <a:pt x="2480" y="953"/>
                  </a:lnTo>
                  <a:lnTo>
                    <a:pt x="2427" y="970"/>
                  </a:lnTo>
                  <a:lnTo>
                    <a:pt x="2409" y="917"/>
                  </a:lnTo>
                  <a:lnTo>
                    <a:pt x="2365" y="926"/>
                  </a:lnTo>
                  <a:lnTo>
                    <a:pt x="2303" y="953"/>
                  </a:lnTo>
                  <a:lnTo>
                    <a:pt x="2242" y="926"/>
                  </a:lnTo>
                  <a:lnTo>
                    <a:pt x="2242" y="882"/>
                  </a:lnTo>
                  <a:lnTo>
                    <a:pt x="2268" y="829"/>
                  </a:lnTo>
                  <a:lnTo>
                    <a:pt x="2250" y="785"/>
                  </a:lnTo>
                  <a:lnTo>
                    <a:pt x="2189" y="767"/>
                  </a:lnTo>
                  <a:lnTo>
                    <a:pt x="2224" y="714"/>
                  </a:lnTo>
                  <a:lnTo>
                    <a:pt x="2118" y="653"/>
                  </a:lnTo>
                  <a:lnTo>
                    <a:pt x="2065" y="661"/>
                  </a:lnTo>
                  <a:lnTo>
                    <a:pt x="1995" y="679"/>
                  </a:lnTo>
                  <a:lnTo>
                    <a:pt x="1950" y="635"/>
                  </a:lnTo>
                  <a:lnTo>
                    <a:pt x="1880" y="644"/>
                  </a:lnTo>
                  <a:lnTo>
                    <a:pt x="1845" y="582"/>
                  </a:lnTo>
                  <a:lnTo>
                    <a:pt x="1783" y="600"/>
                  </a:lnTo>
                  <a:lnTo>
                    <a:pt x="1730" y="555"/>
                  </a:lnTo>
                  <a:lnTo>
                    <a:pt x="1668" y="573"/>
                  </a:lnTo>
                  <a:lnTo>
                    <a:pt x="1589" y="591"/>
                  </a:lnTo>
                  <a:lnTo>
                    <a:pt x="1553" y="529"/>
                  </a:lnTo>
                  <a:lnTo>
                    <a:pt x="1492" y="555"/>
                  </a:lnTo>
                  <a:lnTo>
                    <a:pt x="1439" y="494"/>
                  </a:lnTo>
                  <a:lnTo>
                    <a:pt x="1403" y="458"/>
                  </a:lnTo>
                  <a:lnTo>
                    <a:pt x="1403" y="405"/>
                  </a:lnTo>
                  <a:lnTo>
                    <a:pt x="1342" y="370"/>
                  </a:lnTo>
                  <a:lnTo>
                    <a:pt x="1297" y="379"/>
                  </a:lnTo>
                  <a:lnTo>
                    <a:pt x="1227" y="370"/>
                  </a:lnTo>
                  <a:lnTo>
                    <a:pt x="1209" y="414"/>
                  </a:lnTo>
                  <a:lnTo>
                    <a:pt x="1165" y="432"/>
                  </a:lnTo>
                  <a:lnTo>
                    <a:pt x="1112" y="423"/>
                  </a:lnTo>
                  <a:lnTo>
                    <a:pt x="1068" y="450"/>
                  </a:lnTo>
                  <a:lnTo>
                    <a:pt x="1033" y="467"/>
                  </a:lnTo>
                  <a:lnTo>
                    <a:pt x="936" y="467"/>
                  </a:lnTo>
                  <a:lnTo>
                    <a:pt x="900" y="423"/>
                  </a:lnTo>
                  <a:lnTo>
                    <a:pt x="856" y="458"/>
                  </a:lnTo>
                  <a:lnTo>
                    <a:pt x="786" y="450"/>
                  </a:lnTo>
                  <a:lnTo>
                    <a:pt x="715" y="405"/>
                  </a:lnTo>
                  <a:lnTo>
                    <a:pt x="653" y="388"/>
                  </a:lnTo>
                  <a:lnTo>
                    <a:pt x="653" y="308"/>
                  </a:lnTo>
                  <a:lnTo>
                    <a:pt x="644" y="220"/>
                  </a:lnTo>
                  <a:lnTo>
                    <a:pt x="644" y="105"/>
                  </a:lnTo>
                  <a:lnTo>
                    <a:pt x="618" y="35"/>
                  </a:lnTo>
                  <a:lnTo>
                    <a:pt x="521" y="0"/>
                  </a:lnTo>
                  <a:lnTo>
                    <a:pt x="459" y="17"/>
                  </a:lnTo>
                  <a:lnTo>
                    <a:pt x="441" y="79"/>
                  </a:lnTo>
                  <a:lnTo>
                    <a:pt x="415" y="123"/>
                  </a:lnTo>
                  <a:lnTo>
                    <a:pt x="327" y="141"/>
                  </a:lnTo>
                  <a:lnTo>
                    <a:pt x="256" y="167"/>
                  </a:lnTo>
                  <a:lnTo>
                    <a:pt x="177" y="176"/>
                  </a:lnTo>
                  <a:lnTo>
                    <a:pt x="97" y="194"/>
                  </a:lnTo>
                  <a:lnTo>
                    <a:pt x="44" y="238"/>
                  </a:lnTo>
                  <a:lnTo>
                    <a:pt x="35" y="317"/>
                  </a:lnTo>
                  <a:lnTo>
                    <a:pt x="35" y="414"/>
                  </a:lnTo>
                  <a:lnTo>
                    <a:pt x="53" y="503"/>
                  </a:lnTo>
                  <a:lnTo>
                    <a:pt x="80" y="564"/>
                  </a:lnTo>
                  <a:lnTo>
                    <a:pt x="106" y="591"/>
                  </a:lnTo>
                  <a:lnTo>
                    <a:pt x="97" y="653"/>
                  </a:lnTo>
                  <a:lnTo>
                    <a:pt x="115" y="732"/>
                  </a:lnTo>
                  <a:lnTo>
                    <a:pt x="141" y="776"/>
                  </a:lnTo>
                  <a:lnTo>
                    <a:pt x="133" y="820"/>
                  </a:lnTo>
                  <a:lnTo>
                    <a:pt x="53" y="838"/>
                  </a:lnTo>
                  <a:lnTo>
                    <a:pt x="0" y="855"/>
                  </a:lnTo>
                  <a:lnTo>
                    <a:pt x="44" y="900"/>
                  </a:lnTo>
                  <a:lnTo>
                    <a:pt x="44" y="979"/>
                  </a:lnTo>
                  <a:lnTo>
                    <a:pt x="71" y="1032"/>
                  </a:lnTo>
                  <a:lnTo>
                    <a:pt x="80" y="1094"/>
                  </a:lnTo>
                  <a:lnTo>
                    <a:pt x="62" y="1138"/>
                  </a:lnTo>
                  <a:lnTo>
                    <a:pt x="97" y="118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7" name="Freeform 27">
              <a:extLst>
                <a:ext uri="{FF2B5EF4-FFF2-40B4-BE49-F238E27FC236}">
                  <a16:creationId xmlns:a16="http://schemas.microsoft.com/office/drawing/2014/main" id="{7B955881-C9F1-AC4E-8D1A-4349041669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462" y="3789362"/>
              <a:ext cx="2122488" cy="1379538"/>
            </a:xfrm>
            <a:custGeom>
              <a:avLst/>
              <a:gdLst>
                <a:gd name="T0" fmla="*/ 3283 w 5895"/>
                <a:gd name="T1" fmla="*/ 3617 h 3830"/>
                <a:gd name="T2" fmla="*/ 3459 w 5895"/>
                <a:gd name="T3" fmla="*/ 3688 h 3830"/>
                <a:gd name="T4" fmla="*/ 3751 w 5895"/>
                <a:gd name="T5" fmla="*/ 3776 h 3830"/>
                <a:gd name="T6" fmla="*/ 3988 w 5895"/>
                <a:gd name="T7" fmla="*/ 3688 h 3830"/>
                <a:gd name="T8" fmla="*/ 4217 w 5895"/>
                <a:gd name="T9" fmla="*/ 3697 h 3830"/>
                <a:gd name="T10" fmla="*/ 4491 w 5895"/>
                <a:gd name="T11" fmla="*/ 3829 h 3830"/>
                <a:gd name="T12" fmla="*/ 4685 w 5895"/>
                <a:gd name="T13" fmla="*/ 3732 h 3830"/>
                <a:gd name="T14" fmla="*/ 4906 w 5895"/>
                <a:gd name="T15" fmla="*/ 3617 h 3830"/>
                <a:gd name="T16" fmla="*/ 5073 w 5895"/>
                <a:gd name="T17" fmla="*/ 3423 h 3830"/>
                <a:gd name="T18" fmla="*/ 5294 w 5895"/>
                <a:gd name="T19" fmla="*/ 3353 h 3830"/>
                <a:gd name="T20" fmla="*/ 5479 w 5895"/>
                <a:gd name="T21" fmla="*/ 3141 h 3830"/>
                <a:gd name="T22" fmla="*/ 5682 w 5895"/>
                <a:gd name="T23" fmla="*/ 3000 h 3830"/>
                <a:gd name="T24" fmla="*/ 5868 w 5895"/>
                <a:gd name="T25" fmla="*/ 2859 h 3830"/>
                <a:gd name="T26" fmla="*/ 5691 w 5895"/>
                <a:gd name="T27" fmla="*/ 2876 h 3830"/>
                <a:gd name="T28" fmla="*/ 5506 w 5895"/>
                <a:gd name="T29" fmla="*/ 2815 h 3830"/>
                <a:gd name="T30" fmla="*/ 5356 w 5895"/>
                <a:gd name="T31" fmla="*/ 2673 h 3830"/>
                <a:gd name="T32" fmla="*/ 5197 w 5895"/>
                <a:gd name="T33" fmla="*/ 2576 h 3830"/>
                <a:gd name="T34" fmla="*/ 5091 w 5895"/>
                <a:gd name="T35" fmla="*/ 2435 h 3830"/>
                <a:gd name="T36" fmla="*/ 4932 w 5895"/>
                <a:gd name="T37" fmla="*/ 2285 h 3830"/>
                <a:gd name="T38" fmla="*/ 4773 w 5895"/>
                <a:gd name="T39" fmla="*/ 2250 h 3830"/>
                <a:gd name="T40" fmla="*/ 4641 w 5895"/>
                <a:gd name="T41" fmla="*/ 2091 h 3830"/>
                <a:gd name="T42" fmla="*/ 4464 w 5895"/>
                <a:gd name="T43" fmla="*/ 1941 h 3830"/>
                <a:gd name="T44" fmla="*/ 4182 w 5895"/>
                <a:gd name="T45" fmla="*/ 1870 h 3830"/>
                <a:gd name="T46" fmla="*/ 4050 w 5895"/>
                <a:gd name="T47" fmla="*/ 1950 h 3830"/>
                <a:gd name="T48" fmla="*/ 3908 w 5895"/>
                <a:gd name="T49" fmla="*/ 2100 h 3830"/>
                <a:gd name="T50" fmla="*/ 3654 w 5895"/>
                <a:gd name="T51" fmla="*/ 2029 h 3830"/>
                <a:gd name="T52" fmla="*/ 3398 w 5895"/>
                <a:gd name="T53" fmla="*/ 1835 h 3830"/>
                <a:gd name="T54" fmla="*/ 3283 w 5895"/>
                <a:gd name="T55" fmla="*/ 1641 h 3830"/>
                <a:gd name="T56" fmla="*/ 3124 w 5895"/>
                <a:gd name="T57" fmla="*/ 1482 h 3830"/>
                <a:gd name="T58" fmla="*/ 2736 w 5895"/>
                <a:gd name="T59" fmla="*/ 1429 h 3830"/>
                <a:gd name="T60" fmla="*/ 2436 w 5895"/>
                <a:gd name="T61" fmla="*/ 1244 h 3830"/>
                <a:gd name="T62" fmla="*/ 2083 w 5895"/>
                <a:gd name="T63" fmla="*/ 1164 h 3830"/>
                <a:gd name="T64" fmla="*/ 1942 w 5895"/>
                <a:gd name="T65" fmla="*/ 820 h 3830"/>
                <a:gd name="T66" fmla="*/ 1836 w 5895"/>
                <a:gd name="T67" fmla="*/ 441 h 3830"/>
                <a:gd name="T68" fmla="*/ 1862 w 5895"/>
                <a:gd name="T69" fmla="*/ 97 h 3830"/>
                <a:gd name="T70" fmla="*/ 1491 w 5895"/>
                <a:gd name="T71" fmla="*/ 53 h 3830"/>
                <a:gd name="T72" fmla="*/ 1474 w 5895"/>
                <a:gd name="T73" fmla="*/ 291 h 3830"/>
                <a:gd name="T74" fmla="*/ 1244 w 5895"/>
                <a:gd name="T75" fmla="*/ 441 h 3830"/>
                <a:gd name="T76" fmla="*/ 1094 w 5895"/>
                <a:gd name="T77" fmla="*/ 662 h 3830"/>
                <a:gd name="T78" fmla="*/ 883 w 5895"/>
                <a:gd name="T79" fmla="*/ 900 h 3830"/>
                <a:gd name="T80" fmla="*/ 662 w 5895"/>
                <a:gd name="T81" fmla="*/ 1173 h 3830"/>
                <a:gd name="T82" fmla="*/ 477 w 5895"/>
                <a:gd name="T83" fmla="*/ 1412 h 3830"/>
                <a:gd name="T84" fmla="*/ 203 w 5895"/>
                <a:gd name="T85" fmla="*/ 1562 h 3830"/>
                <a:gd name="T86" fmla="*/ 71 w 5895"/>
                <a:gd name="T87" fmla="*/ 1720 h 3830"/>
                <a:gd name="T88" fmla="*/ 203 w 5895"/>
                <a:gd name="T89" fmla="*/ 2020 h 3830"/>
                <a:gd name="T90" fmla="*/ 441 w 5895"/>
                <a:gd name="T91" fmla="*/ 2117 h 3830"/>
                <a:gd name="T92" fmla="*/ 591 w 5895"/>
                <a:gd name="T93" fmla="*/ 2241 h 3830"/>
                <a:gd name="T94" fmla="*/ 821 w 5895"/>
                <a:gd name="T95" fmla="*/ 2312 h 3830"/>
                <a:gd name="T96" fmla="*/ 1033 w 5895"/>
                <a:gd name="T97" fmla="*/ 2391 h 3830"/>
                <a:gd name="T98" fmla="*/ 1227 w 5895"/>
                <a:gd name="T99" fmla="*/ 2479 h 3830"/>
                <a:gd name="T100" fmla="*/ 1280 w 5895"/>
                <a:gd name="T101" fmla="*/ 2638 h 3830"/>
                <a:gd name="T102" fmla="*/ 1465 w 5895"/>
                <a:gd name="T103" fmla="*/ 2682 h 3830"/>
                <a:gd name="T104" fmla="*/ 1553 w 5895"/>
                <a:gd name="T105" fmla="*/ 2832 h 3830"/>
                <a:gd name="T106" fmla="*/ 1739 w 5895"/>
                <a:gd name="T107" fmla="*/ 2947 h 3830"/>
                <a:gd name="T108" fmla="*/ 1959 w 5895"/>
                <a:gd name="T109" fmla="*/ 3079 h 3830"/>
                <a:gd name="T110" fmla="*/ 1986 w 5895"/>
                <a:gd name="T111" fmla="*/ 3238 h 3830"/>
                <a:gd name="T112" fmla="*/ 2162 w 5895"/>
                <a:gd name="T113" fmla="*/ 3282 h 3830"/>
                <a:gd name="T114" fmla="*/ 2339 w 5895"/>
                <a:gd name="T115" fmla="*/ 3282 h 3830"/>
                <a:gd name="T116" fmla="*/ 2533 w 5895"/>
                <a:gd name="T117" fmla="*/ 3397 h 3830"/>
                <a:gd name="T118" fmla="*/ 2709 w 5895"/>
                <a:gd name="T119" fmla="*/ 3467 h 3830"/>
                <a:gd name="T120" fmla="*/ 3018 w 5895"/>
                <a:gd name="T121" fmla="*/ 3582 h 38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5895" h="3830">
                  <a:moveTo>
                    <a:pt x="3133" y="3573"/>
                  </a:moveTo>
                  <a:lnTo>
                    <a:pt x="3195" y="3573"/>
                  </a:lnTo>
                  <a:lnTo>
                    <a:pt x="3195" y="3617"/>
                  </a:lnTo>
                  <a:lnTo>
                    <a:pt x="3283" y="3617"/>
                  </a:lnTo>
                  <a:lnTo>
                    <a:pt x="3283" y="3688"/>
                  </a:lnTo>
                  <a:lnTo>
                    <a:pt x="3345" y="3662"/>
                  </a:lnTo>
                  <a:lnTo>
                    <a:pt x="3398" y="3706"/>
                  </a:lnTo>
                  <a:lnTo>
                    <a:pt x="3459" y="3688"/>
                  </a:lnTo>
                  <a:lnTo>
                    <a:pt x="3539" y="3662"/>
                  </a:lnTo>
                  <a:lnTo>
                    <a:pt x="3592" y="3697"/>
                  </a:lnTo>
                  <a:lnTo>
                    <a:pt x="3662" y="3723"/>
                  </a:lnTo>
                  <a:lnTo>
                    <a:pt x="3751" y="3776"/>
                  </a:lnTo>
                  <a:lnTo>
                    <a:pt x="3838" y="3750"/>
                  </a:lnTo>
                  <a:lnTo>
                    <a:pt x="3882" y="3706"/>
                  </a:lnTo>
                  <a:lnTo>
                    <a:pt x="3917" y="3662"/>
                  </a:lnTo>
                  <a:lnTo>
                    <a:pt x="3988" y="3688"/>
                  </a:lnTo>
                  <a:lnTo>
                    <a:pt x="4050" y="3741"/>
                  </a:lnTo>
                  <a:lnTo>
                    <a:pt x="4120" y="3767"/>
                  </a:lnTo>
                  <a:lnTo>
                    <a:pt x="4173" y="3750"/>
                  </a:lnTo>
                  <a:lnTo>
                    <a:pt x="4217" y="3697"/>
                  </a:lnTo>
                  <a:lnTo>
                    <a:pt x="4279" y="3715"/>
                  </a:lnTo>
                  <a:lnTo>
                    <a:pt x="4359" y="3759"/>
                  </a:lnTo>
                  <a:lnTo>
                    <a:pt x="4429" y="3820"/>
                  </a:lnTo>
                  <a:lnTo>
                    <a:pt x="4491" y="3829"/>
                  </a:lnTo>
                  <a:lnTo>
                    <a:pt x="4544" y="3767"/>
                  </a:lnTo>
                  <a:lnTo>
                    <a:pt x="4588" y="3697"/>
                  </a:lnTo>
                  <a:lnTo>
                    <a:pt x="4632" y="3679"/>
                  </a:lnTo>
                  <a:lnTo>
                    <a:pt x="4685" y="3732"/>
                  </a:lnTo>
                  <a:lnTo>
                    <a:pt x="4738" y="3750"/>
                  </a:lnTo>
                  <a:lnTo>
                    <a:pt x="4809" y="3759"/>
                  </a:lnTo>
                  <a:lnTo>
                    <a:pt x="4862" y="3679"/>
                  </a:lnTo>
                  <a:lnTo>
                    <a:pt x="4906" y="3617"/>
                  </a:lnTo>
                  <a:lnTo>
                    <a:pt x="4914" y="3547"/>
                  </a:lnTo>
                  <a:lnTo>
                    <a:pt x="4941" y="3476"/>
                  </a:lnTo>
                  <a:lnTo>
                    <a:pt x="5012" y="3441"/>
                  </a:lnTo>
                  <a:lnTo>
                    <a:pt x="5073" y="3423"/>
                  </a:lnTo>
                  <a:lnTo>
                    <a:pt x="5091" y="3353"/>
                  </a:lnTo>
                  <a:lnTo>
                    <a:pt x="5126" y="3309"/>
                  </a:lnTo>
                  <a:lnTo>
                    <a:pt x="5215" y="3335"/>
                  </a:lnTo>
                  <a:lnTo>
                    <a:pt x="5294" y="3353"/>
                  </a:lnTo>
                  <a:lnTo>
                    <a:pt x="5382" y="3317"/>
                  </a:lnTo>
                  <a:lnTo>
                    <a:pt x="5409" y="3238"/>
                  </a:lnTo>
                  <a:lnTo>
                    <a:pt x="5435" y="3176"/>
                  </a:lnTo>
                  <a:lnTo>
                    <a:pt x="5479" y="3141"/>
                  </a:lnTo>
                  <a:lnTo>
                    <a:pt x="5541" y="3115"/>
                  </a:lnTo>
                  <a:lnTo>
                    <a:pt x="5568" y="3053"/>
                  </a:lnTo>
                  <a:lnTo>
                    <a:pt x="5594" y="3026"/>
                  </a:lnTo>
                  <a:lnTo>
                    <a:pt x="5682" y="3000"/>
                  </a:lnTo>
                  <a:lnTo>
                    <a:pt x="5815" y="3000"/>
                  </a:lnTo>
                  <a:lnTo>
                    <a:pt x="5885" y="2973"/>
                  </a:lnTo>
                  <a:lnTo>
                    <a:pt x="5894" y="2903"/>
                  </a:lnTo>
                  <a:lnTo>
                    <a:pt x="5868" y="2859"/>
                  </a:lnTo>
                  <a:lnTo>
                    <a:pt x="5815" y="2850"/>
                  </a:lnTo>
                  <a:lnTo>
                    <a:pt x="5770" y="2876"/>
                  </a:lnTo>
                  <a:lnTo>
                    <a:pt x="5735" y="2850"/>
                  </a:lnTo>
                  <a:lnTo>
                    <a:pt x="5691" y="2876"/>
                  </a:lnTo>
                  <a:lnTo>
                    <a:pt x="5656" y="2850"/>
                  </a:lnTo>
                  <a:lnTo>
                    <a:pt x="5612" y="2832"/>
                  </a:lnTo>
                  <a:lnTo>
                    <a:pt x="5559" y="2841"/>
                  </a:lnTo>
                  <a:lnTo>
                    <a:pt x="5506" y="2815"/>
                  </a:lnTo>
                  <a:lnTo>
                    <a:pt x="5462" y="2770"/>
                  </a:lnTo>
                  <a:lnTo>
                    <a:pt x="5435" y="2726"/>
                  </a:lnTo>
                  <a:lnTo>
                    <a:pt x="5391" y="2717"/>
                  </a:lnTo>
                  <a:lnTo>
                    <a:pt x="5356" y="2673"/>
                  </a:lnTo>
                  <a:lnTo>
                    <a:pt x="5303" y="2682"/>
                  </a:lnTo>
                  <a:lnTo>
                    <a:pt x="5285" y="2620"/>
                  </a:lnTo>
                  <a:lnTo>
                    <a:pt x="5259" y="2559"/>
                  </a:lnTo>
                  <a:lnTo>
                    <a:pt x="5197" y="2576"/>
                  </a:lnTo>
                  <a:lnTo>
                    <a:pt x="5197" y="2523"/>
                  </a:lnTo>
                  <a:lnTo>
                    <a:pt x="5170" y="2453"/>
                  </a:lnTo>
                  <a:lnTo>
                    <a:pt x="5126" y="2470"/>
                  </a:lnTo>
                  <a:lnTo>
                    <a:pt x="5091" y="2435"/>
                  </a:lnTo>
                  <a:lnTo>
                    <a:pt x="5082" y="2373"/>
                  </a:lnTo>
                  <a:lnTo>
                    <a:pt x="5029" y="2373"/>
                  </a:lnTo>
                  <a:lnTo>
                    <a:pt x="4994" y="2320"/>
                  </a:lnTo>
                  <a:lnTo>
                    <a:pt x="4932" y="2285"/>
                  </a:lnTo>
                  <a:lnTo>
                    <a:pt x="4879" y="2303"/>
                  </a:lnTo>
                  <a:lnTo>
                    <a:pt x="4835" y="2320"/>
                  </a:lnTo>
                  <a:lnTo>
                    <a:pt x="4809" y="2232"/>
                  </a:lnTo>
                  <a:lnTo>
                    <a:pt x="4773" y="2250"/>
                  </a:lnTo>
                  <a:lnTo>
                    <a:pt x="4729" y="2215"/>
                  </a:lnTo>
                  <a:lnTo>
                    <a:pt x="4729" y="2162"/>
                  </a:lnTo>
                  <a:lnTo>
                    <a:pt x="4694" y="2100"/>
                  </a:lnTo>
                  <a:lnTo>
                    <a:pt x="4641" y="2091"/>
                  </a:lnTo>
                  <a:lnTo>
                    <a:pt x="4614" y="2029"/>
                  </a:lnTo>
                  <a:lnTo>
                    <a:pt x="4588" y="1959"/>
                  </a:lnTo>
                  <a:lnTo>
                    <a:pt x="4517" y="1897"/>
                  </a:lnTo>
                  <a:lnTo>
                    <a:pt x="4464" y="1941"/>
                  </a:lnTo>
                  <a:lnTo>
                    <a:pt x="4359" y="1879"/>
                  </a:lnTo>
                  <a:lnTo>
                    <a:pt x="4288" y="1835"/>
                  </a:lnTo>
                  <a:lnTo>
                    <a:pt x="4226" y="1809"/>
                  </a:lnTo>
                  <a:lnTo>
                    <a:pt x="4182" y="1870"/>
                  </a:lnTo>
                  <a:lnTo>
                    <a:pt x="4138" y="1817"/>
                  </a:lnTo>
                  <a:lnTo>
                    <a:pt x="4094" y="1826"/>
                  </a:lnTo>
                  <a:lnTo>
                    <a:pt x="4041" y="1888"/>
                  </a:lnTo>
                  <a:lnTo>
                    <a:pt x="4050" y="1950"/>
                  </a:lnTo>
                  <a:lnTo>
                    <a:pt x="4014" y="2003"/>
                  </a:lnTo>
                  <a:lnTo>
                    <a:pt x="3961" y="2012"/>
                  </a:lnTo>
                  <a:lnTo>
                    <a:pt x="3917" y="2047"/>
                  </a:lnTo>
                  <a:lnTo>
                    <a:pt x="3908" y="2100"/>
                  </a:lnTo>
                  <a:lnTo>
                    <a:pt x="3838" y="2135"/>
                  </a:lnTo>
                  <a:lnTo>
                    <a:pt x="3759" y="2117"/>
                  </a:lnTo>
                  <a:lnTo>
                    <a:pt x="3706" y="2091"/>
                  </a:lnTo>
                  <a:lnTo>
                    <a:pt x="3654" y="2029"/>
                  </a:lnTo>
                  <a:lnTo>
                    <a:pt x="3574" y="1994"/>
                  </a:lnTo>
                  <a:lnTo>
                    <a:pt x="3521" y="1959"/>
                  </a:lnTo>
                  <a:lnTo>
                    <a:pt x="3442" y="1888"/>
                  </a:lnTo>
                  <a:lnTo>
                    <a:pt x="3398" y="1835"/>
                  </a:lnTo>
                  <a:lnTo>
                    <a:pt x="3389" y="1747"/>
                  </a:lnTo>
                  <a:lnTo>
                    <a:pt x="3345" y="1729"/>
                  </a:lnTo>
                  <a:lnTo>
                    <a:pt x="3327" y="1667"/>
                  </a:lnTo>
                  <a:lnTo>
                    <a:pt x="3283" y="1641"/>
                  </a:lnTo>
                  <a:lnTo>
                    <a:pt x="3221" y="1623"/>
                  </a:lnTo>
                  <a:lnTo>
                    <a:pt x="3221" y="1570"/>
                  </a:lnTo>
                  <a:lnTo>
                    <a:pt x="3186" y="1509"/>
                  </a:lnTo>
                  <a:lnTo>
                    <a:pt x="3124" y="1482"/>
                  </a:lnTo>
                  <a:lnTo>
                    <a:pt x="3115" y="1376"/>
                  </a:lnTo>
                  <a:lnTo>
                    <a:pt x="2965" y="1385"/>
                  </a:lnTo>
                  <a:lnTo>
                    <a:pt x="2850" y="1412"/>
                  </a:lnTo>
                  <a:lnTo>
                    <a:pt x="2736" y="1429"/>
                  </a:lnTo>
                  <a:lnTo>
                    <a:pt x="2648" y="1394"/>
                  </a:lnTo>
                  <a:lnTo>
                    <a:pt x="2577" y="1341"/>
                  </a:lnTo>
                  <a:lnTo>
                    <a:pt x="2497" y="1306"/>
                  </a:lnTo>
                  <a:lnTo>
                    <a:pt x="2436" y="1244"/>
                  </a:lnTo>
                  <a:lnTo>
                    <a:pt x="2339" y="1217"/>
                  </a:lnTo>
                  <a:lnTo>
                    <a:pt x="2242" y="1200"/>
                  </a:lnTo>
                  <a:lnTo>
                    <a:pt x="2153" y="1217"/>
                  </a:lnTo>
                  <a:lnTo>
                    <a:pt x="2083" y="1164"/>
                  </a:lnTo>
                  <a:lnTo>
                    <a:pt x="2003" y="1085"/>
                  </a:lnTo>
                  <a:lnTo>
                    <a:pt x="1977" y="1014"/>
                  </a:lnTo>
                  <a:lnTo>
                    <a:pt x="1933" y="962"/>
                  </a:lnTo>
                  <a:lnTo>
                    <a:pt x="1942" y="820"/>
                  </a:lnTo>
                  <a:lnTo>
                    <a:pt x="1906" y="723"/>
                  </a:lnTo>
                  <a:lnTo>
                    <a:pt x="1862" y="635"/>
                  </a:lnTo>
                  <a:lnTo>
                    <a:pt x="1862" y="529"/>
                  </a:lnTo>
                  <a:lnTo>
                    <a:pt x="1836" y="441"/>
                  </a:lnTo>
                  <a:lnTo>
                    <a:pt x="1889" y="379"/>
                  </a:lnTo>
                  <a:lnTo>
                    <a:pt x="1942" y="273"/>
                  </a:lnTo>
                  <a:lnTo>
                    <a:pt x="1924" y="159"/>
                  </a:lnTo>
                  <a:lnTo>
                    <a:pt x="1862" y="97"/>
                  </a:lnTo>
                  <a:lnTo>
                    <a:pt x="1747" y="35"/>
                  </a:lnTo>
                  <a:lnTo>
                    <a:pt x="1641" y="0"/>
                  </a:lnTo>
                  <a:lnTo>
                    <a:pt x="1536" y="0"/>
                  </a:lnTo>
                  <a:lnTo>
                    <a:pt x="1491" y="53"/>
                  </a:lnTo>
                  <a:lnTo>
                    <a:pt x="1412" y="141"/>
                  </a:lnTo>
                  <a:lnTo>
                    <a:pt x="1386" y="194"/>
                  </a:lnTo>
                  <a:lnTo>
                    <a:pt x="1430" y="247"/>
                  </a:lnTo>
                  <a:lnTo>
                    <a:pt x="1474" y="291"/>
                  </a:lnTo>
                  <a:lnTo>
                    <a:pt x="1456" y="344"/>
                  </a:lnTo>
                  <a:lnTo>
                    <a:pt x="1386" y="414"/>
                  </a:lnTo>
                  <a:lnTo>
                    <a:pt x="1288" y="467"/>
                  </a:lnTo>
                  <a:lnTo>
                    <a:pt x="1244" y="441"/>
                  </a:lnTo>
                  <a:lnTo>
                    <a:pt x="1183" y="432"/>
                  </a:lnTo>
                  <a:lnTo>
                    <a:pt x="1156" y="476"/>
                  </a:lnTo>
                  <a:lnTo>
                    <a:pt x="1138" y="564"/>
                  </a:lnTo>
                  <a:lnTo>
                    <a:pt x="1094" y="662"/>
                  </a:lnTo>
                  <a:lnTo>
                    <a:pt x="1033" y="732"/>
                  </a:lnTo>
                  <a:lnTo>
                    <a:pt x="980" y="767"/>
                  </a:lnTo>
                  <a:lnTo>
                    <a:pt x="944" y="838"/>
                  </a:lnTo>
                  <a:lnTo>
                    <a:pt x="883" y="900"/>
                  </a:lnTo>
                  <a:lnTo>
                    <a:pt x="838" y="970"/>
                  </a:lnTo>
                  <a:lnTo>
                    <a:pt x="803" y="1050"/>
                  </a:lnTo>
                  <a:lnTo>
                    <a:pt x="706" y="1103"/>
                  </a:lnTo>
                  <a:lnTo>
                    <a:pt x="662" y="1173"/>
                  </a:lnTo>
                  <a:lnTo>
                    <a:pt x="600" y="1226"/>
                  </a:lnTo>
                  <a:lnTo>
                    <a:pt x="547" y="1279"/>
                  </a:lnTo>
                  <a:lnTo>
                    <a:pt x="530" y="1359"/>
                  </a:lnTo>
                  <a:lnTo>
                    <a:pt x="477" y="1412"/>
                  </a:lnTo>
                  <a:lnTo>
                    <a:pt x="397" y="1482"/>
                  </a:lnTo>
                  <a:lnTo>
                    <a:pt x="335" y="1562"/>
                  </a:lnTo>
                  <a:lnTo>
                    <a:pt x="247" y="1588"/>
                  </a:lnTo>
                  <a:lnTo>
                    <a:pt x="203" y="1562"/>
                  </a:lnTo>
                  <a:lnTo>
                    <a:pt x="124" y="1570"/>
                  </a:lnTo>
                  <a:lnTo>
                    <a:pt x="115" y="1614"/>
                  </a:lnTo>
                  <a:lnTo>
                    <a:pt x="88" y="1650"/>
                  </a:lnTo>
                  <a:lnTo>
                    <a:pt x="71" y="1720"/>
                  </a:lnTo>
                  <a:lnTo>
                    <a:pt x="27" y="1765"/>
                  </a:lnTo>
                  <a:lnTo>
                    <a:pt x="0" y="1835"/>
                  </a:lnTo>
                  <a:lnTo>
                    <a:pt x="88" y="1915"/>
                  </a:lnTo>
                  <a:lnTo>
                    <a:pt x="203" y="2020"/>
                  </a:lnTo>
                  <a:lnTo>
                    <a:pt x="265" y="2082"/>
                  </a:lnTo>
                  <a:lnTo>
                    <a:pt x="335" y="2091"/>
                  </a:lnTo>
                  <a:lnTo>
                    <a:pt x="380" y="2082"/>
                  </a:lnTo>
                  <a:lnTo>
                    <a:pt x="441" y="2117"/>
                  </a:lnTo>
                  <a:lnTo>
                    <a:pt x="441" y="2170"/>
                  </a:lnTo>
                  <a:lnTo>
                    <a:pt x="477" y="2206"/>
                  </a:lnTo>
                  <a:lnTo>
                    <a:pt x="530" y="2267"/>
                  </a:lnTo>
                  <a:lnTo>
                    <a:pt x="591" y="2241"/>
                  </a:lnTo>
                  <a:lnTo>
                    <a:pt x="627" y="2303"/>
                  </a:lnTo>
                  <a:lnTo>
                    <a:pt x="706" y="2285"/>
                  </a:lnTo>
                  <a:lnTo>
                    <a:pt x="768" y="2267"/>
                  </a:lnTo>
                  <a:lnTo>
                    <a:pt x="821" y="2312"/>
                  </a:lnTo>
                  <a:lnTo>
                    <a:pt x="883" y="2294"/>
                  </a:lnTo>
                  <a:lnTo>
                    <a:pt x="918" y="2356"/>
                  </a:lnTo>
                  <a:lnTo>
                    <a:pt x="988" y="2347"/>
                  </a:lnTo>
                  <a:lnTo>
                    <a:pt x="1033" y="2391"/>
                  </a:lnTo>
                  <a:lnTo>
                    <a:pt x="1103" y="2373"/>
                  </a:lnTo>
                  <a:lnTo>
                    <a:pt x="1156" y="2365"/>
                  </a:lnTo>
                  <a:lnTo>
                    <a:pt x="1262" y="2426"/>
                  </a:lnTo>
                  <a:lnTo>
                    <a:pt x="1227" y="2479"/>
                  </a:lnTo>
                  <a:lnTo>
                    <a:pt x="1288" y="2497"/>
                  </a:lnTo>
                  <a:lnTo>
                    <a:pt x="1306" y="2541"/>
                  </a:lnTo>
                  <a:lnTo>
                    <a:pt x="1280" y="2594"/>
                  </a:lnTo>
                  <a:lnTo>
                    <a:pt x="1280" y="2638"/>
                  </a:lnTo>
                  <a:lnTo>
                    <a:pt x="1341" y="2665"/>
                  </a:lnTo>
                  <a:lnTo>
                    <a:pt x="1403" y="2638"/>
                  </a:lnTo>
                  <a:lnTo>
                    <a:pt x="1447" y="2629"/>
                  </a:lnTo>
                  <a:lnTo>
                    <a:pt x="1465" y="2682"/>
                  </a:lnTo>
                  <a:lnTo>
                    <a:pt x="1518" y="2665"/>
                  </a:lnTo>
                  <a:lnTo>
                    <a:pt x="1571" y="2709"/>
                  </a:lnTo>
                  <a:lnTo>
                    <a:pt x="1580" y="2770"/>
                  </a:lnTo>
                  <a:lnTo>
                    <a:pt x="1553" y="2832"/>
                  </a:lnTo>
                  <a:lnTo>
                    <a:pt x="1580" y="2894"/>
                  </a:lnTo>
                  <a:lnTo>
                    <a:pt x="1606" y="2938"/>
                  </a:lnTo>
                  <a:lnTo>
                    <a:pt x="1659" y="2903"/>
                  </a:lnTo>
                  <a:lnTo>
                    <a:pt x="1739" y="2947"/>
                  </a:lnTo>
                  <a:lnTo>
                    <a:pt x="1836" y="2947"/>
                  </a:lnTo>
                  <a:lnTo>
                    <a:pt x="1897" y="2965"/>
                  </a:lnTo>
                  <a:lnTo>
                    <a:pt x="1950" y="3009"/>
                  </a:lnTo>
                  <a:lnTo>
                    <a:pt x="1959" y="3079"/>
                  </a:lnTo>
                  <a:lnTo>
                    <a:pt x="1933" y="3097"/>
                  </a:lnTo>
                  <a:lnTo>
                    <a:pt x="1942" y="3150"/>
                  </a:lnTo>
                  <a:lnTo>
                    <a:pt x="1986" y="3185"/>
                  </a:lnTo>
                  <a:lnTo>
                    <a:pt x="1986" y="3238"/>
                  </a:lnTo>
                  <a:lnTo>
                    <a:pt x="2039" y="3238"/>
                  </a:lnTo>
                  <a:lnTo>
                    <a:pt x="2056" y="3291"/>
                  </a:lnTo>
                  <a:lnTo>
                    <a:pt x="2100" y="3317"/>
                  </a:lnTo>
                  <a:lnTo>
                    <a:pt x="2162" y="3282"/>
                  </a:lnTo>
                  <a:lnTo>
                    <a:pt x="2197" y="3309"/>
                  </a:lnTo>
                  <a:lnTo>
                    <a:pt x="2242" y="3265"/>
                  </a:lnTo>
                  <a:lnTo>
                    <a:pt x="2277" y="3291"/>
                  </a:lnTo>
                  <a:lnTo>
                    <a:pt x="2339" y="3282"/>
                  </a:lnTo>
                  <a:lnTo>
                    <a:pt x="2445" y="3326"/>
                  </a:lnTo>
                  <a:lnTo>
                    <a:pt x="2418" y="3370"/>
                  </a:lnTo>
                  <a:lnTo>
                    <a:pt x="2480" y="3406"/>
                  </a:lnTo>
                  <a:lnTo>
                    <a:pt x="2533" y="3397"/>
                  </a:lnTo>
                  <a:lnTo>
                    <a:pt x="2568" y="3441"/>
                  </a:lnTo>
                  <a:lnTo>
                    <a:pt x="2612" y="3406"/>
                  </a:lnTo>
                  <a:lnTo>
                    <a:pt x="2674" y="3441"/>
                  </a:lnTo>
                  <a:lnTo>
                    <a:pt x="2709" y="3467"/>
                  </a:lnTo>
                  <a:lnTo>
                    <a:pt x="2753" y="3512"/>
                  </a:lnTo>
                  <a:lnTo>
                    <a:pt x="2833" y="3538"/>
                  </a:lnTo>
                  <a:lnTo>
                    <a:pt x="2930" y="3565"/>
                  </a:lnTo>
                  <a:lnTo>
                    <a:pt x="3018" y="3582"/>
                  </a:lnTo>
                  <a:lnTo>
                    <a:pt x="3071" y="3556"/>
                  </a:lnTo>
                  <a:lnTo>
                    <a:pt x="3133" y="3573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8" name="Freeform 28">
              <a:extLst>
                <a:ext uri="{FF2B5EF4-FFF2-40B4-BE49-F238E27FC236}">
                  <a16:creationId xmlns:a16="http://schemas.microsoft.com/office/drawing/2014/main" id="{FB581638-FCB3-B840-A972-0D0043BD03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81237" y="3738562"/>
              <a:ext cx="1547813" cy="904875"/>
            </a:xfrm>
            <a:custGeom>
              <a:avLst/>
              <a:gdLst>
                <a:gd name="T0" fmla="*/ 3556 w 4298"/>
                <a:gd name="T1" fmla="*/ 26 h 2515"/>
                <a:gd name="T2" fmla="*/ 3459 w 4298"/>
                <a:gd name="T3" fmla="*/ 176 h 2515"/>
                <a:gd name="T4" fmla="*/ 3344 w 4298"/>
                <a:gd name="T5" fmla="*/ 132 h 2515"/>
                <a:gd name="T6" fmla="*/ 3167 w 4298"/>
                <a:gd name="T7" fmla="*/ 105 h 2515"/>
                <a:gd name="T8" fmla="*/ 3000 w 4298"/>
                <a:gd name="T9" fmla="*/ 61 h 2515"/>
                <a:gd name="T10" fmla="*/ 2841 w 4298"/>
                <a:gd name="T11" fmla="*/ 70 h 2515"/>
                <a:gd name="T12" fmla="*/ 2708 w 4298"/>
                <a:gd name="T13" fmla="*/ 0 h 2515"/>
                <a:gd name="T14" fmla="*/ 2541 w 4298"/>
                <a:gd name="T15" fmla="*/ 53 h 2515"/>
                <a:gd name="T16" fmla="*/ 2408 w 4298"/>
                <a:gd name="T17" fmla="*/ 114 h 2515"/>
                <a:gd name="T18" fmla="*/ 2188 w 4298"/>
                <a:gd name="T19" fmla="*/ 70 h 2515"/>
                <a:gd name="T20" fmla="*/ 1923 w 4298"/>
                <a:gd name="T21" fmla="*/ 158 h 2515"/>
                <a:gd name="T22" fmla="*/ 1685 w 4298"/>
                <a:gd name="T23" fmla="*/ 105 h 2515"/>
                <a:gd name="T24" fmla="*/ 1597 w 4298"/>
                <a:gd name="T25" fmla="*/ 185 h 2515"/>
                <a:gd name="T26" fmla="*/ 1367 w 4298"/>
                <a:gd name="T27" fmla="*/ 282 h 2515"/>
                <a:gd name="T28" fmla="*/ 1208 w 4298"/>
                <a:gd name="T29" fmla="*/ 344 h 2515"/>
                <a:gd name="T30" fmla="*/ 1085 w 4298"/>
                <a:gd name="T31" fmla="*/ 414 h 2515"/>
                <a:gd name="T32" fmla="*/ 846 w 4298"/>
                <a:gd name="T33" fmla="*/ 458 h 2515"/>
                <a:gd name="T34" fmla="*/ 749 w 4298"/>
                <a:gd name="T35" fmla="*/ 608 h 2515"/>
                <a:gd name="T36" fmla="*/ 609 w 4298"/>
                <a:gd name="T37" fmla="*/ 670 h 2515"/>
                <a:gd name="T38" fmla="*/ 371 w 4298"/>
                <a:gd name="T39" fmla="*/ 723 h 2515"/>
                <a:gd name="T40" fmla="*/ 194 w 4298"/>
                <a:gd name="T41" fmla="*/ 697 h 2515"/>
                <a:gd name="T42" fmla="*/ 0 w 4298"/>
                <a:gd name="T43" fmla="*/ 741 h 2515"/>
                <a:gd name="T44" fmla="*/ 71 w 4298"/>
                <a:gd name="T45" fmla="*/ 1650 h 2515"/>
                <a:gd name="T46" fmla="*/ 168 w 4298"/>
                <a:gd name="T47" fmla="*/ 1782 h 2515"/>
                <a:gd name="T48" fmla="*/ 274 w 4298"/>
                <a:gd name="T49" fmla="*/ 1888 h 2515"/>
                <a:gd name="T50" fmla="*/ 406 w 4298"/>
                <a:gd name="T51" fmla="*/ 2100 h 2515"/>
                <a:gd name="T52" fmla="*/ 591 w 4298"/>
                <a:gd name="T53" fmla="*/ 2232 h 2515"/>
                <a:gd name="T54" fmla="*/ 793 w 4298"/>
                <a:gd name="T55" fmla="*/ 2241 h 2515"/>
                <a:gd name="T56" fmla="*/ 899 w 4298"/>
                <a:gd name="T57" fmla="*/ 2144 h 2515"/>
                <a:gd name="T58" fmla="*/ 979 w 4298"/>
                <a:gd name="T59" fmla="*/ 1967 h 2515"/>
                <a:gd name="T60" fmla="*/ 1111 w 4298"/>
                <a:gd name="T61" fmla="*/ 1950 h 2515"/>
                <a:gd name="T62" fmla="*/ 1349 w 4298"/>
                <a:gd name="T63" fmla="*/ 2082 h 2515"/>
                <a:gd name="T64" fmla="*/ 1499 w 4298"/>
                <a:gd name="T65" fmla="*/ 2170 h 2515"/>
                <a:gd name="T66" fmla="*/ 1614 w 4298"/>
                <a:gd name="T67" fmla="*/ 2303 h 2515"/>
                <a:gd name="T68" fmla="*/ 1694 w 4298"/>
                <a:gd name="T69" fmla="*/ 2373 h 2515"/>
                <a:gd name="T70" fmla="*/ 1817 w 4298"/>
                <a:gd name="T71" fmla="*/ 2426 h 2515"/>
                <a:gd name="T72" fmla="*/ 1976 w 4298"/>
                <a:gd name="T73" fmla="*/ 2470 h 2515"/>
                <a:gd name="T74" fmla="*/ 2294 w 4298"/>
                <a:gd name="T75" fmla="*/ 2135 h 2515"/>
                <a:gd name="T76" fmla="*/ 2444 w 4298"/>
                <a:gd name="T77" fmla="*/ 2073 h 2515"/>
                <a:gd name="T78" fmla="*/ 2550 w 4298"/>
                <a:gd name="T79" fmla="*/ 1985 h 2515"/>
                <a:gd name="T80" fmla="*/ 2550 w 4298"/>
                <a:gd name="T81" fmla="*/ 1720 h 2515"/>
                <a:gd name="T82" fmla="*/ 2523 w 4298"/>
                <a:gd name="T83" fmla="*/ 1438 h 2515"/>
                <a:gd name="T84" fmla="*/ 2638 w 4298"/>
                <a:gd name="T85" fmla="*/ 1314 h 2515"/>
                <a:gd name="T86" fmla="*/ 2858 w 4298"/>
                <a:gd name="T87" fmla="*/ 1385 h 2515"/>
                <a:gd name="T88" fmla="*/ 3044 w 4298"/>
                <a:gd name="T89" fmla="*/ 1217 h 2515"/>
                <a:gd name="T90" fmla="*/ 3229 w 4298"/>
                <a:gd name="T91" fmla="*/ 1094 h 2515"/>
                <a:gd name="T92" fmla="*/ 3467 w 4298"/>
                <a:gd name="T93" fmla="*/ 1094 h 2515"/>
                <a:gd name="T94" fmla="*/ 3662 w 4298"/>
                <a:gd name="T95" fmla="*/ 1050 h 2515"/>
                <a:gd name="T96" fmla="*/ 3856 w 4298"/>
                <a:gd name="T97" fmla="*/ 988 h 2515"/>
                <a:gd name="T98" fmla="*/ 4103 w 4298"/>
                <a:gd name="T99" fmla="*/ 953 h 2515"/>
                <a:gd name="T100" fmla="*/ 4191 w 4298"/>
                <a:gd name="T101" fmla="*/ 820 h 2515"/>
                <a:gd name="T102" fmla="*/ 4279 w 4298"/>
                <a:gd name="T103" fmla="*/ 661 h 2515"/>
                <a:gd name="T104" fmla="*/ 4129 w 4298"/>
                <a:gd name="T105" fmla="*/ 670 h 2515"/>
                <a:gd name="T106" fmla="*/ 3953 w 4298"/>
                <a:gd name="T107" fmla="*/ 741 h 2515"/>
                <a:gd name="T108" fmla="*/ 3697 w 4298"/>
                <a:gd name="T109" fmla="*/ 697 h 2515"/>
                <a:gd name="T110" fmla="*/ 3538 w 4298"/>
                <a:gd name="T111" fmla="*/ 573 h 2515"/>
                <a:gd name="T112" fmla="*/ 3406 w 4298"/>
                <a:gd name="T113" fmla="*/ 423 h 2515"/>
                <a:gd name="T114" fmla="*/ 3670 w 4298"/>
                <a:gd name="T115" fmla="*/ 114 h 25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4298" h="2515">
                  <a:moveTo>
                    <a:pt x="3670" y="114"/>
                  </a:moveTo>
                  <a:lnTo>
                    <a:pt x="3644" y="53"/>
                  </a:lnTo>
                  <a:lnTo>
                    <a:pt x="3556" y="26"/>
                  </a:lnTo>
                  <a:lnTo>
                    <a:pt x="3511" y="70"/>
                  </a:lnTo>
                  <a:lnTo>
                    <a:pt x="3520" y="123"/>
                  </a:lnTo>
                  <a:lnTo>
                    <a:pt x="3459" y="176"/>
                  </a:lnTo>
                  <a:lnTo>
                    <a:pt x="3432" y="141"/>
                  </a:lnTo>
                  <a:lnTo>
                    <a:pt x="3344" y="167"/>
                  </a:lnTo>
                  <a:lnTo>
                    <a:pt x="3344" y="132"/>
                  </a:lnTo>
                  <a:lnTo>
                    <a:pt x="3264" y="141"/>
                  </a:lnTo>
                  <a:lnTo>
                    <a:pt x="3256" y="97"/>
                  </a:lnTo>
                  <a:lnTo>
                    <a:pt x="3167" y="105"/>
                  </a:lnTo>
                  <a:lnTo>
                    <a:pt x="3123" y="79"/>
                  </a:lnTo>
                  <a:lnTo>
                    <a:pt x="3044" y="97"/>
                  </a:lnTo>
                  <a:lnTo>
                    <a:pt x="3000" y="61"/>
                  </a:lnTo>
                  <a:lnTo>
                    <a:pt x="2956" y="79"/>
                  </a:lnTo>
                  <a:lnTo>
                    <a:pt x="2885" y="44"/>
                  </a:lnTo>
                  <a:lnTo>
                    <a:pt x="2841" y="70"/>
                  </a:lnTo>
                  <a:lnTo>
                    <a:pt x="2770" y="70"/>
                  </a:lnTo>
                  <a:lnTo>
                    <a:pt x="2735" y="35"/>
                  </a:lnTo>
                  <a:lnTo>
                    <a:pt x="2708" y="0"/>
                  </a:lnTo>
                  <a:lnTo>
                    <a:pt x="2664" y="70"/>
                  </a:lnTo>
                  <a:lnTo>
                    <a:pt x="2594" y="97"/>
                  </a:lnTo>
                  <a:lnTo>
                    <a:pt x="2541" y="53"/>
                  </a:lnTo>
                  <a:lnTo>
                    <a:pt x="2514" y="97"/>
                  </a:lnTo>
                  <a:lnTo>
                    <a:pt x="2470" y="79"/>
                  </a:lnTo>
                  <a:lnTo>
                    <a:pt x="2408" y="114"/>
                  </a:lnTo>
                  <a:lnTo>
                    <a:pt x="2320" y="114"/>
                  </a:lnTo>
                  <a:lnTo>
                    <a:pt x="2232" y="114"/>
                  </a:lnTo>
                  <a:lnTo>
                    <a:pt x="2188" y="70"/>
                  </a:lnTo>
                  <a:lnTo>
                    <a:pt x="2126" y="132"/>
                  </a:lnTo>
                  <a:lnTo>
                    <a:pt x="2029" y="141"/>
                  </a:lnTo>
                  <a:lnTo>
                    <a:pt x="1923" y="158"/>
                  </a:lnTo>
                  <a:lnTo>
                    <a:pt x="1808" y="176"/>
                  </a:lnTo>
                  <a:lnTo>
                    <a:pt x="1755" y="105"/>
                  </a:lnTo>
                  <a:lnTo>
                    <a:pt x="1685" y="105"/>
                  </a:lnTo>
                  <a:lnTo>
                    <a:pt x="1667" y="150"/>
                  </a:lnTo>
                  <a:lnTo>
                    <a:pt x="1676" y="229"/>
                  </a:lnTo>
                  <a:lnTo>
                    <a:pt x="1597" y="185"/>
                  </a:lnTo>
                  <a:lnTo>
                    <a:pt x="1544" y="220"/>
                  </a:lnTo>
                  <a:lnTo>
                    <a:pt x="1446" y="220"/>
                  </a:lnTo>
                  <a:lnTo>
                    <a:pt x="1367" y="282"/>
                  </a:lnTo>
                  <a:lnTo>
                    <a:pt x="1288" y="282"/>
                  </a:lnTo>
                  <a:lnTo>
                    <a:pt x="1296" y="326"/>
                  </a:lnTo>
                  <a:lnTo>
                    <a:pt x="1208" y="344"/>
                  </a:lnTo>
                  <a:lnTo>
                    <a:pt x="1208" y="397"/>
                  </a:lnTo>
                  <a:lnTo>
                    <a:pt x="1164" y="432"/>
                  </a:lnTo>
                  <a:lnTo>
                    <a:pt x="1085" y="414"/>
                  </a:lnTo>
                  <a:lnTo>
                    <a:pt x="970" y="432"/>
                  </a:lnTo>
                  <a:lnTo>
                    <a:pt x="908" y="423"/>
                  </a:lnTo>
                  <a:lnTo>
                    <a:pt x="846" y="458"/>
                  </a:lnTo>
                  <a:lnTo>
                    <a:pt x="793" y="511"/>
                  </a:lnTo>
                  <a:lnTo>
                    <a:pt x="767" y="564"/>
                  </a:lnTo>
                  <a:lnTo>
                    <a:pt x="749" y="608"/>
                  </a:lnTo>
                  <a:lnTo>
                    <a:pt x="697" y="608"/>
                  </a:lnTo>
                  <a:lnTo>
                    <a:pt x="644" y="626"/>
                  </a:lnTo>
                  <a:lnTo>
                    <a:pt x="609" y="670"/>
                  </a:lnTo>
                  <a:lnTo>
                    <a:pt x="503" y="679"/>
                  </a:lnTo>
                  <a:lnTo>
                    <a:pt x="433" y="688"/>
                  </a:lnTo>
                  <a:lnTo>
                    <a:pt x="371" y="723"/>
                  </a:lnTo>
                  <a:lnTo>
                    <a:pt x="327" y="705"/>
                  </a:lnTo>
                  <a:lnTo>
                    <a:pt x="256" y="723"/>
                  </a:lnTo>
                  <a:lnTo>
                    <a:pt x="194" y="697"/>
                  </a:lnTo>
                  <a:lnTo>
                    <a:pt x="97" y="723"/>
                  </a:lnTo>
                  <a:lnTo>
                    <a:pt x="36" y="688"/>
                  </a:lnTo>
                  <a:lnTo>
                    <a:pt x="0" y="741"/>
                  </a:lnTo>
                  <a:lnTo>
                    <a:pt x="0" y="1517"/>
                  </a:lnTo>
                  <a:lnTo>
                    <a:pt x="9" y="1623"/>
                  </a:lnTo>
                  <a:lnTo>
                    <a:pt x="71" y="1650"/>
                  </a:lnTo>
                  <a:lnTo>
                    <a:pt x="106" y="1711"/>
                  </a:lnTo>
                  <a:lnTo>
                    <a:pt x="106" y="1764"/>
                  </a:lnTo>
                  <a:lnTo>
                    <a:pt x="168" y="1782"/>
                  </a:lnTo>
                  <a:lnTo>
                    <a:pt x="212" y="1808"/>
                  </a:lnTo>
                  <a:lnTo>
                    <a:pt x="230" y="1870"/>
                  </a:lnTo>
                  <a:lnTo>
                    <a:pt x="274" y="1888"/>
                  </a:lnTo>
                  <a:lnTo>
                    <a:pt x="283" y="1976"/>
                  </a:lnTo>
                  <a:lnTo>
                    <a:pt x="327" y="2029"/>
                  </a:lnTo>
                  <a:lnTo>
                    <a:pt x="406" y="2100"/>
                  </a:lnTo>
                  <a:lnTo>
                    <a:pt x="459" y="2135"/>
                  </a:lnTo>
                  <a:lnTo>
                    <a:pt x="539" y="2170"/>
                  </a:lnTo>
                  <a:lnTo>
                    <a:pt x="591" y="2232"/>
                  </a:lnTo>
                  <a:lnTo>
                    <a:pt x="644" y="2258"/>
                  </a:lnTo>
                  <a:lnTo>
                    <a:pt x="723" y="2276"/>
                  </a:lnTo>
                  <a:lnTo>
                    <a:pt x="793" y="2241"/>
                  </a:lnTo>
                  <a:lnTo>
                    <a:pt x="802" y="2188"/>
                  </a:lnTo>
                  <a:lnTo>
                    <a:pt x="846" y="2153"/>
                  </a:lnTo>
                  <a:lnTo>
                    <a:pt x="899" y="2144"/>
                  </a:lnTo>
                  <a:lnTo>
                    <a:pt x="935" y="2091"/>
                  </a:lnTo>
                  <a:lnTo>
                    <a:pt x="926" y="2029"/>
                  </a:lnTo>
                  <a:lnTo>
                    <a:pt x="979" y="1967"/>
                  </a:lnTo>
                  <a:lnTo>
                    <a:pt x="1023" y="1958"/>
                  </a:lnTo>
                  <a:lnTo>
                    <a:pt x="1067" y="2011"/>
                  </a:lnTo>
                  <a:lnTo>
                    <a:pt x="1111" y="1950"/>
                  </a:lnTo>
                  <a:lnTo>
                    <a:pt x="1173" y="1976"/>
                  </a:lnTo>
                  <a:lnTo>
                    <a:pt x="1244" y="2020"/>
                  </a:lnTo>
                  <a:lnTo>
                    <a:pt x="1349" y="2082"/>
                  </a:lnTo>
                  <a:lnTo>
                    <a:pt x="1402" y="2038"/>
                  </a:lnTo>
                  <a:lnTo>
                    <a:pt x="1473" y="2100"/>
                  </a:lnTo>
                  <a:lnTo>
                    <a:pt x="1499" y="2170"/>
                  </a:lnTo>
                  <a:lnTo>
                    <a:pt x="1526" y="2232"/>
                  </a:lnTo>
                  <a:lnTo>
                    <a:pt x="1579" y="2241"/>
                  </a:lnTo>
                  <a:lnTo>
                    <a:pt x="1614" y="2303"/>
                  </a:lnTo>
                  <a:lnTo>
                    <a:pt x="1614" y="2356"/>
                  </a:lnTo>
                  <a:lnTo>
                    <a:pt x="1658" y="2391"/>
                  </a:lnTo>
                  <a:lnTo>
                    <a:pt x="1694" y="2373"/>
                  </a:lnTo>
                  <a:lnTo>
                    <a:pt x="1720" y="2461"/>
                  </a:lnTo>
                  <a:lnTo>
                    <a:pt x="1764" y="2444"/>
                  </a:lnTo>
                  <a:lnTo>
                    <a:pt x="1817" y="2426"/>
                  </a:lnTo>
                  <a:lnTo>
                    <a:pt x="1879" y="2461"/>
                  </a:lnTo>
                  <a:lnTo>
                    <a:pt x="1914" y="2514"/>
                  </a:lnTo>
                  <a:lnTo>
                    <a:pt x="1976" y="2470"/>
                  </a:lnTo>
                  <a:lnTo>
                    <a:pt x="2241" y="2258"/>
                  </a:lnTo>
                  <a:lnTo>
                    <a:pt x="2232" y="2188"/>
                  </a:lnTo>
                  <a:lnTo>
                    <a:pt x="2294" y="2135"/>
                  </a:lnTo>
                  <a:lnTo>
                    <a:pt x="2347" y="2153"/>
                  </a:lnTo>
                  <a:lnTo>
                    <a:pt x="2408" y="2117"/>
                  </a:lnTo>
                  <a:lnTo>
                    <a:pt x="2444" y="2073"/>
                  </a:lnTo>
                  <a:lnTo>
                    <a:pt x="2453" y="2020"/>
                  </a:lnTo>
                  <a:lnTo>
                    <a:pt x="2479" y="1976"/>
                  </a:lnTo>
                  <a:lnTo>
                    <a:pt x="2550" y="1985"/>
                  </a:lnTo>
                  <a:lnTo>
                    <a:pt x="2523" y="1906"/>
                  </a:lnTo>
                  <a:lnTo>
                    <a:pt x="2514" y="1817"/>
                  </a:lnTo>
                  <a:lnTo>
                    <a:pt x="2550" y="1720"/>
                  </a:lnTo>
                  <a:lnTo>
                    <a:pt x="2558" y="1597"/>
                  </a:lnTo>
                  <a:lnTo>
                    <a:pt x="2558" y="1491"/>
                  </a:lnTo>
                  <a:lnTo>
                    <a:pt x="2523" y="1438"/>
                  </a:lnTo>
                  <a:lnTo>
                    <a:pt x="2505" y="1367"/>
                  </a:lnTo>
                  <a:lnTo>
                    <a:pt x="2558" y="1305"/>
                  </a:lnTo>
                  <a:lnTo>
                    <a:pt x="2638" y="1314"/>
                  </a:lnTo>
                  <a:lnTo>
                    <a:pt x="2708" y="1376"/>
                  </a:lnTo>
                  <a:lnTo>
                    <a:pt x="2806" y="1429"/>
                  </a:lnTo>
                  <a:lnTo>
                    <a:pt x="2858" y="1385"/>
                  </a:lnTo>
                  <a:lnTo>
                    <a:pt x="2885" y="1314"/>
                  </a:lnTo>
                  <a:lnTo>
                    <a:pt x="2956" y="1261"/>
                  </a:lnTo>
                  <a:lnTo>
                    <a:pt x="3044" y="1217"/>
                  </a:lnTo>
                  <a:lnTo>
                    <a:pt x="3132" y="1217"/>
                  </a:lnTo>
                  <a:lnTo>
                    <a:pt x="3185" y="1164"/>
                  </a:lnTo>
                  <a:lnTo>
                    <a:pt x="3229" y="1094"/>
                  </a:lnTo>
                  <a:lnTo>
                    <a:pt x="3326" y="1103"/>
                  </a:lnTo>
                  <a:lnTo>
                    <a:pt x="3406" y="1085"/>
                  </a:lnTo>
                  <a:lnTo>
                    <a:pt x="3467" y="1094"/>
                  </a:lnTo>
                  <a:lnTo>
                    <a:pt x="3529" y="1103"/>
                  </a:lnTo>
                  <a:lnTo>
                    <a:pt x="3609" y="1076"/>
                  </a:lnTo>
                  <a:lnTo>
                    <a:pt x="3662" y="1050"/>
                  </a:lnTo>
                  <a:lnTo>
                    <a:pt x="3741" y="1050"/>
                  </a:lnTo>
                  <a:lnTo>
                    <a:pt x="3794" y="1005"/>
                  </a:lnTo>
                  <a:lnTo>
                    <a:pt x="3856" y="988"/>
                  </a:lnTo>
                  <a:lnTo>
                    <a:pt x="3909" y="988"/>
                  </a:lnTo>
                  <a:lnTo>
                    <a:pt x="4015" y="970"/>
                  </a:lnTo>
                  <a:lnTo>
                    <a:pt x="4103" y="953"/>
                  </a:lnTo>
                  <a:lnTo>
                    <a:pt x="4129" y="908"/>
                  </a:lnTo>
                  <a:lnTo>
                    <a:pt x="4156" y="873"/>
                  </a:lnTo>
                  <a:lnTo>
                    <a:pt x="4191" y="820"/>
                  </a:lnTo>
                  <a:lnTo>
                    <a:pt x="4262" y="776"/>
                  </a:lnTo>
                  <a:lnTo>
                    <a:pt x="4297" y="723"/>
                  </a:lnTo>
                  <a:lnTo>
                    <a:pt x="4279" y="661"/>
                  </a:lnTo>
                  <a:lnTo>
                    <a:pt x="4235" y="644"/>
                  </a:lnTo>
                  <a:lnTo>
                    <a:pt x="4182" y="688"/>
                  </a:lnTo>
                  <a:lnTo>
                    <a:pt x="4129" y="670"/>
                  </a:lnTo>
                  <a:lnTo>
                    <a:pt x="4085" y="705"/>
                  </a:lnTo>
                  <a:lnTo>
                    <a:pt x="3997" y="697"/>
                  </a:lnTo>
                  <a:lnTo>
                    <a:pt x="3953" y="741"/>
                  </a:lnTo>
                  <a:lnTo>
                    <a:pt x="3803" y="679"/>
                  </a:lnTo>
                  <a:lnTo>
                    <a:pt x="3741" y="750"/>
                  </a:lnTo>
                  <a:lnTo>
                    <a:pt x="3697" y="697"/>
                  </a:lnTo>
                  <a:lnTo>
                    <a:pt x="3626" y="670"/>
                  </a:lnTo>
                  <a:lnTo>
                    <a:pt x="3564" y="670"/>
                  </a:lnTo>
                  <a:lnTo>
                    <a:pt x="3538" y="573"/>
                  </a:lnTo>
                  <a:lnTo>
                    <a:pt x="3503" y="520"/>
                  </a:lnTo>
                  <a:lnTo>
                    <a:pt x="3459" y="467"/>
                  </a:lnTo>
                  <a:lnTo>
                    <a:pt x="3406" y="423"/>
                  </a:lnTo>
                  <a:lnTo>
                    <a:pt x="3335" y="423"/>
                  </a:lnTo>
                  <a:lnTo>
                    <a:pt x="3282" y="388"/>
                  </a:lnTo>
                  <a:lnTo>
                    <a:pt x="3670" y="114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9" name="Freeform 29">
              <a:extLst>
                <a:ext uri="{FF2B5EF4-FFF2-40B4-BE49-F238E27FC236}">
                  <a16:creationId xmlns:a16="http://schemas.microsoft.com/office/drawing/2014/main" id="{59279F8F-06A9-344E-B84E-E4EBB93CDC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70212" y="4052887"/>
              <a:ext cx="1236663" cy="1262063"/>
            </a:xfrm>
            <a:custGeom>
              <a:avLst/>
              <a:gdLst>
                <a:gd name="T0" fmla="*/ 1086 w 3434"/>
                <a:gd name="T1" fmla="*/ 2233 h 3504"/>
                <a:gd name="T2" fmla="*/ 1271 w 3434"/>
                <a:gd name="T3" fmla="*/ 2294 h 3504"/>
                <a:gd name="T4" fmla="*/ 1368 w 3434"/>
                <a:gd name="T5" fmla="*/ 2497 h 3504"/>
                <a:gd name="T6" fmla="*/ 1562 w 3434"/>
                <a:gd name="T7" fmla="*/ 2577 h 3504"/>
                <a:gd name="T8" fmla="*/ 1862 w 3434"/>
                <a:gd name="T9" fmla="*/ 2647 h 3504"/>
                <a:gd name="T10" fmla="*/ 2092 w 3434"/>
                <a:gd name="T11" fmla="*/ 2691 h 3504"/>
                <a:gd name="T12" fmla="*/ 2109 w 3434"/>
                <a:gd name="T13" fmla="*/ 2797 h 3504"/>
                <a:gd name="T14" fmla="*/ 2162 w 3434"/>
                <a:gd name="T15" fmla="*/ 3009 h 3504"/>
                <a:gd name="T16" fmla="*/ 2206 w 3434"/>
                <a:gd name="T17" fmla="*/ 3168 h 3504"/>
                <a:gd name="T18" fmla="*/ 2215 w 3434"/>
                <a:gd name="T19" fmla="*/ 3300 h 3504"/>
                <a:gd name="T20" fmla="*/ 2365 w 3434"/>
                <a:gd name="T21" fmla="*/ 3309 h 3504"/>
                <a:gd name="T22" fmla="*/ 2471 w 3434"/>
                <a:gd name="T23" fmla="*/ 3247 h 3504"/>
                <a:gd name="T24" fmla="*/ 2577 w 3434"/>
                <a:gd name="T25" fmla="*/ 3371 h 3504"/>
                <a:gd name="T26" fmla="*/ 2736 w 3434"/>
                <a:gd name="T27" fmla="*/ 3318 h 3504"/>
                <a:gd name="T28" fmla="*/ 2824 w 3434"/>
                <a:gd name="T29" fmla="*/ 3424 h 3504"/>
                <a:gd name="T30" fmla="*/ 3062 w 3434"/>
                <a:gd name="T31" fmla="*/ 3450 h 3504"/>
                <a:gd name="T32" fmla="*/ 3124 w 3434"/>
                <a:gd name="T33" fmla="*/ 3247 h 3504"/>
                <a:gd name="T34" fmla="*/ 2957 w 3434"/>
                <a:gd name="T35" fmla="*/ 3088 h 3504"/>
                <a:gd name="T36" fmla="*/ 2948 w 3434"/>
                <a:gd name="T37" fmla="*/ 2885 h 3504"/>
                <a:gd name="T38" fmla="*/ 2842 w 3434"/>
                <a:gd name="T39" fmla="*/ 2700 h 3504"/>
                <a:gd name="T40" fmla="*/ 2542 w 3434"/>
                <a:gd name="T41" fmla="*/ 2577 h 3504"/>
                <a:gd name="T42" fmla="*/ 2392 w 3434"/>
                <a:gd name="T43" fmla="*/ 1650 h 3504"/>
                <a:gd name="T44" fmla="*/ 2683 w 3434"/>
                <a:gd name="T45" fmla="*/ 1606 h 3504"/>
                <a:gd name="T46" fmla="*/ 2948 w 3434"/>
                <a:gd name="T47" fmla="*/ 1483 h 3504"/>
                <a:gd name="T48" fmla="*/ 3212 w 3434"/>
                <a:gd name="T49" fmla="*/ 1500 h 3504"/>
                <a:gd name="T50" fmla="*/ 3433 w 3434"/>
                <a:gd name="T51" fmla="*/ 1509 h 3504"/>
                <a:gd name="T52" fmla="*/ 3380 w 3434"/>
                <a:gd name="T53" fmla="*/ 1306 h 3504"/>
                <a:gd name="T54" fmla="*/ 3345 w 3434"/>
                <a:gd name="T55" fmla="*/ 1138 h 3504"/>
                <a:gd name="T56" fmla="*/ 3089 w 3434"/>
                <a:gd name="T57" fmla="*/ 1103 h 3504"/>
                <a:gd name="T58" fmla="*/ 2895 w 3434"/>
                <a:gd name="T59" fmla="*/ 1041 h 3504"/>
                <a:gd name="T60" fmla="*/ 2692 w 3434"/>
                <a:gd name="T61" fmla="*/ 1041 h 3504"/>
                <a:gd name="T62" fmla="*/ 2551 w 3434"/>
                <a:gd name="T63" fmla="*/ 371 h 3504"/>
                <a:gd name="T64" fmla="*/ 2295 w 3434"/>
                <a:gd name="T65" fmla="*/ 282 h 3504"/>
                <a:gd name="T66" fmla="*/ 2242 w 3434"/>
                <a:gd name="T67" fmla="*/ 124 h 3504"/>
                <a:gd name="T68" fmla="*/ 2101 w 3434"/>
                <a:gd name="T69" fmla="*/ 97 h 3504"/>
                <a:gd name="T70" fmla="*/ 1827 w 3434"/>
                <a:gd name="T71" fmla="*/ 177 h 3504"/>
                <a:gd name="T72" fmla="*/ 1553 w 3434"/>
                <a:gd name="T73" fmla="*/ 221 h 3504"/>
                <a:gd name="T74" fmla="*/ 1271 w 3434"/>
                <a:gd name="T75" fmla="*/ 291 h 3504"/>
                <a:gd name="T76" fmla="*/ 971 w 3434"/>
                <a:gd name="T77" fmla="*/ 441 h 3504"/>
                <a:gd name="T78" fmla="*/ 724 w 3434"/>
                <a:gd name="T79" fmla="*/ 441 h 3504"/>
                <a:gd name="T80" fmla="*/ 644 w 3434"/>
                <a:gd name="T81" fmla="*/ 618 h 3504"/>
                <a:gd name="T82" fmla="*/ 609 w 3434"/>
                <a:gd name="T83" fmla="*/ 1033 h 3504"/>
                <a:gd name="T84" fmla="*/ 530 w 3434"/>
                <a:gd name="T85" fmla="*/ 1200 h 3504"/>
                <a:gd name="T86" fmla="*/ 318 w 3434"/>
                <a:gd name="T87" fmla="*/ 1315 h 3504"/>
                <a:gd name="T88" fmla="*/ 53 w 3434"/>
                <a:gd name="T89" fmla="*/ 1641 h 3504"/>
                <a:gd name="T90" fmla="*/ 168 w 3434"/>
                <a:gd name="T91" fmla="*/ 1791 h 3504"/>
                <a:gd name="T92" fmla="*/ 274 w 3434"/>
                <a:gd name="T93" fmla="*/ 1950 h 3504"/>
                <a:gd name="T94" fmla="*/ 433 w 3434"/>
                <a:gd name="T95" fmla="*/ 2038 h 3504"/>
                <a:gd name="T96" fmla="*/ 627 w 3434"/>
                <a:gd name="T97" fmla="*/ 2118 h 3504"/>
                <a:gd name="T98" fmla="*/ 786 w 3434"/>
                <a:gd name="T99" fmla="*/ 2118 h 35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434" h="3504">
                  <a:moveTo>
                    <a:pt x="918" y="2215"/>
                  </a:moveTo>
                  <a:lnTo>
                    <a:pt x="997" y="2206"/>
                  </a:lnTo>
                  <a:lnTo>
                    <a:pt x="1059" y="2188"/>
                  </a:lnTo>
                  <a:lnTo>
                    <a:pt x="1086" y="2233"/>
                  </a:lnTo>
                  <a:lnTo>
                    <a:pt x="1094" y="2277"/>
                  </a:lnTo>
                  <a:lnTo>
                    <a:pt x="1174" y="2294"/>
                  </a:lnTo>
                  <a:lnTo>
                    <a:pt x="1218" y="2321"/>
                  </a:lnTo>
                  <a:lnTo>
                    <a:pt x="1271" y="2294"/>
                  </a:lnTo>
                  <a:lnTo>
                    <a:pt x="1333" y="2356"/>
                  </a:lnTo>
                  <a:lnTo>
                    <a:pt x="1377" y="2400"/>
                  </a:lnTo>
                  <a:lnTo>
                    <a:pt x="1297" y="2444"/>
                  </a:lnTo>
                  <a:lnTo>
                    <a:pt x="1368" y="2497"/>
                  </a:lnTo>
                  <a:lnTo>
                    <a:pt x="1403" y="2524"/>
                  </a:lnTo>
                  <a:lnTo>
                    <a:pt x="1412" y="2594"/>
                  </a:lnTo>
                  <a:lnTo>
                    <a:pt x="1518" y="2621"/>
                  </a:lnTo>
                  <a:lnTo>
                    <a:pt x="1562" y="2577"/>
                  </a:lnTo>
                  <a:lnTo>
                    <a:pt x="1668" y="2630"/>
                  </a:lnTo>
                  <a:lnTo>
                    <a:pt x="1712" y="2612"/>
                  </a:lnTo>
                  <a:lnTo>
                    <a:pt x="1748" y="2638"/>
                  </a:lnTo>
                  <a:lnTo>
                    <a:pt x="1862" y="2647"/>
                  </a:lnTo>
                  <a:lnTo>
                    <a:pt x="1915" y="2718"/>
                  </a:lnTo>
                  <a:lnTo>
                    <a:pt x="1986" y="2744"/>
                  </a:lnTo>
                  <a:lnTo>
                    <a:pt x="2056" y="2753"/>
                  </a:lnTo>
                  <a:lnTo>
                    <a:pt x="2092" y="2691"/>
                  </a:lnTo>
                  <a:lnTo>
                    <a:pt x="2153" y="2691"/>
                  </a:lnTo>
                  <a:lnTo>
                    <a:pt x="2206" y="2709"/>
                  </a:lnTo>
                  <a:lnTo>
                    <a:pt x="2171" y="2753"/>
                  </a:lnTo>
                  <a:lnTo>
                    <a:pt x="2109" y="2797"/>
                  </a:lnTo>
                  <a:lnTo>
                    <a:pt x="2092" y="2868"/>
                  </a:lnTo>
                  <a:lnTo>
                    <a:pt x="2162" y="2859"/>
                  </a:lnTo>
                  <a:lnTo>
                    <a:pt x="2171" y="2938"/>
                  </a:lnTo>
                  <a:lnTo>
                    <a:pt x="2162" y="3009"/>
                  </a:lnTo>
                  <a:lnTo>
                    <a:pt x="2118" y="3027"/>
                  </a:lnTo>
                  <a:lnTo>
                    <a:pt x="2109" y="3071"/>
                  </a:lnTo>
                  <a:lnTo>
                    <a:pt x="2153" y="3124"/>
                  </a:lnTo>
                  <a:lnTo>
                    <a:pt x="2206" y="3168"/>
                  </a:lnTo>
                  <a:lnTo>
                    <a:pt x="2171" y="3230"/>
                  </a:lnTo>
                  <a:lnTo>
                    <a:pt x="2109" y="3256"/>
                  </a:lnTo>
                  <a:lnTo>
                    <a:pt x="2136" y="3300"/>
                  </a:lnTo>
                  <a:lnTo>
                    <a:pt x="2215" y="3300"/>
                  </a:lnTo>
                  <a:lnTo>
                    <a:pt x="2224" y="3362"/>
                  </a:lnTo>
                  <a:lnTo>
                    <a:pt x="2286" y="3406"/>
                  </a:lnTo>
                  <a:lnTo>
                    <a:pt x="2339" y="3362"/>
                  </a:lnTo>
                  <a:lnTo>
                    <a:pt x="2365" y="3309"/>
                  </a:lnTo>
                  <a:lnTo>
                    <a:pt x="2295" y="3291"/>
                  </a:lnTo>
                  <a:lnTo>
                    <a:pt x="2339" y="3256"/>
                  </a:lnTo>
                  <a:lnTo>
                    <a:pt x="2418" y="3256"/>
                  </a:lnTo>
                  <a:lnTo>
                    <a:pt x="2471" y="3247"/>
                  </a:lnTo>
                  <a:lnTo>
                    <a:pt x="2551" y="3238"/>
                  </a:lnTo>
                  <a:lnTo>
                    <a:pt x="2515" y="3291"/>
                  </a:lnTo>
                  <a:lnTo>
                    <a:pt x="2515" y="3353"/>
                  </a:lnTo>
                  <a:lnTo>
                    <a:pt x="2577" y="3371"/>
                  </a:lnTo>
                  <a:lnTo>
                    <a:pt x="2630" y="3344"/>
                  </a:lnTo>
                  <a:lnTo>
                    <a:pt x="2656" y="3309"/>
                  </a:lnTo>
                  <a:lnTo>
                    <a:pt x="2727" y="3380"/>
                  </a:lnTo>
                  <a:lnTo>
                    <a:pt x="2736" y="3318"/>
                  </a:lnTo>
                  <a:lnTo>
                    <a:pt x="2780" y="3291"/>
                  </a:lnTo>
                  <a:lnTo>
                    <a:pt x="2833" y="3336"/>
                  </a:lnTo>
                  <a:lnTo>
                    <a:pt x="2859" y="3388"/>
                  </a:lnTo>
                  <a:lnTo>
                    <a:pt x="2824" y="3424"/>
                  </a:lnTo>
                  <a:lnTo>
                    <a:pt x="2868" y="3503"/>
                  </a:lnTo>
                  <a:lnTo>
                    <a:pt x="2939" y="3433"/>
                  </a:lnTo>
                  <a:lnTo>
                    <a:pt x="3001" y="3468"/>
                  </a:lnTo>
                  <a:lnTo>
                    <a:pt x="3062" y="3450"/>
                  </a:lnTo>
                  <a:lnTo>
                    <a:pt x="3080" y="3380"/>
                  </a:lnTo>
                  <a:lnTo>
                    <a:pt x="3080" y="3336"/>
                  </a:lnTo>
                  <a:lnTo>
                    <a:pt x="3115" y="3300"/>
                  </a:lnTo>
                  <a:lnTo>
                    <a:pt x="3124" y="3247"/>
                  </a:lnTo>
                  <a:lnTo>
                    <a:pt x="3071" y="3212"/>
                  </a:lnTo>
                  <a:lnTo>
                    <a:pt x="2992" y="3185"/>
                  </a:lnTo>
                  <a:lnTo>
                    <a:pt x="3018" y="3141"/>
                  </a:lnTo>
                  <a:lnTo>
                    <a:pt x="2957" y="3088"/>
                  </a:lnTo>
                  <a:lnTo>
                    <a:pt x="2912" y="3035"/>
                  </a:lnTo>
                  <a:lnTo>
                    <a:pt x="2877" y="2974"/>
                  </a:lnTo>
                  <a:lnTo>
                    <a:pt x="2912" y="2938"/>
                  </a:lnTo>
                  <a:lnTo>
                    <a:pt x="2948" y="2885"/>
                  </a:lnTo>
                  <a:lnTo>
                    <a:pt x="2904" y="2859"/>
                  </a:lnTo>
                  <a:lnTo>
                    <a:pt x="2904" y="2797"/>
                  </a:lnTo>
                  <a:lnTo>
                    <a:pt x="2912" y="2727"/>
                  </a:lnTo>
                  <a:lnTo>
                    <a:pt x="2842" y="2700"/>
                  </a:lnTo>
                  <a:lnTo>
                    <a:pt x="2762" y="2665"/>
                  </a:lnTo>
                  <a:lnTo>
                    <a:pt x="2692" y="2621"/>
                  </a:lnTo>
                  <a:lnTo>
                    <a:pt x="2621" y="2585"/>
                  </a:lnTo>
                  <a:lnTo>
                    <a:pt x="2542" y="2577"/>
                  </a:lnTo>
                  <a:lnTo>
                    <a:pt x="2462" y="2515"/>
                  </a:lnTo>
                  <a:lnTo>
                    <a:pt x="2418" y="2435"/>
                  </a:lnTo>
                  <a:lnTo>
                    <a:pt x="2392" y="2365"/>
                  </a:lnTo>
                  <a:lnTo>
                    <a:pt x="2392" y="1650"/>
                  </a:lnTo>
                  <a:lnTo>
                    <a:pt x="2480" y="1633"/>
                  </a:lnTo>
                  <a:lnTo>
                    <a:pt x="2524" y="1597"/>
                  </a:lnTo>
                  <a:lnTo>
                    <a:pt x="2604" y="1615"/>
                  </a:lnTo>
                  <a:lnTo>
                    <a:pt x="2683" y="1606"/>
                  </a:lnTo>
                  <a:lnTo>
                    <a:pt x="2736" y="1562"/>
                  </a:lnTo>
                  <a:lnTo>
                    <a:pt x="2798" y="1518"/>
                  </a:lnTo>
                  <a:lnTo>
                    <a:pt x="2851" y="1544"/>
                  </a:lnTo>
                  <a:lnTo>
                    <a:pt x="2948" y="1483"/>
                  </a:lnTo>
                  <a:lnTo>
                    <a:pt x="2974" y="1447"/>
                  </a:lnTo>
                  <a:lnTo>
                    <a:pt x="3036" y="1456"/>
                  </a:lnTo>
                  <a:lnTo>
                    <a:pt x="3115" y="1500"/>
                  </a:lnTo>
                  <a:lnTo>
                    <a:pt x="3212" y="1500"/>
                  </a:lnTo>
                  <a:lnTo>
                    <a:pt x="3248" y="1535"/>
                  </a:lnTo>
                  <a:lnTo>
                    <a:pt x="3301" y="1553"/>
                  </a:lnTo>
                  <a:lnTo>
                    <a:pt x="3345" y="1509"/>
                  </a:lnTo>
                  <a:lnTo>
                    <a:pt x="3433" y="1509"/>
                  </a:lnTo>
                  <a:lnTo>
                    <a:pt x="3398" y="1447"/>
                  </a:lnTo>
                  <a:lnTo>
                    <a:pt x="3354" y="1403"/>
                  </a:lnTo>
                  <a:lnTo>
                    <a:pt x="3398" y="1368"/>
                  </a:lnTo>
                  <a:lnTo>
                    <a:pt x="3380" y="1306"/>
                  </a:lnTo>
                  <a:lnTo>
                    <a:pt x="3433" y="1280"/>
                  </a:lnTo>
                  <a:lnTo>
                    <a:pt x="3362" y="1244"/>
                  </a:lnTo>
                  <a:lnTo>
                    <a:pt x="3371" y="1191"/>
                  </a:lnTo>
                  <a:lnTo>
                    <a:pt x="3345" y="1138"/>
                  </a:lnTo>
                  <a:lnTo>
                    <a:pt x="3283" y="1094"/>
                  </a:lnTo>
                  <a:lnTo>
                    <a:pt x="3212" y="1077"/>
                  </a:lnTo>
                  <a:lnTo>
                    <a:pt x="3133" y="1041"/>
                  </a:lnTo>
                  <a:lnTo>
                    <a:pt x="3089" y="1103"/>
                  </a:lnTo>
                  <a:lnTo>
                    <a:pt x="3018" y="1059"/>
                  </a:lnTo>
                  <a:lnTo>
                    <a:pt x="2983" y="1094"/>
                  </a:lnTo>
                  <a:lnTo>
                    <a:pt x="2912" y="1094"/>
                  </a:lnTo>
                  <a:lnTo>
                    <a:pt x="2895" y="1041"/>
                  </a:lnTo>
                  <a:lnTo>
                    <a:pt x="2824" y="1041"/>
                  </a:lnTo>
                  <a:lnTo>
                    <a:pt x="2771" y="1077"/>
                  </a:lnTo>
                  <a:lnTo>
                    <a:pt x="2736" y="1033"/>
                  </a:lnTo>
                  <a:lnTo>
                    <a:pt x="2692" y="1041"/>
                  </a:lnTo>
                  <a:lnTo>
                    <a:pt x="2656" y="1077"/>
                  </a:lnTo>
                  <a:lnTo>
                    <a:pt x="2595" y="1085"/>
                  </a:lnTo>
                  <a:lnTo>
                    <a:pt x="2595" y="406"/>
                  </a:lnTo>
                  <a:lnTo>
                    <a:pt x="2551" y="371"/>
                  </a:lnTo>
                  <a:lnTo>
                    <a:pt x="2506" y="353"/>
                  </a:lnTo>
                  <a:lnTo>
                    <a:pt x="2409" y="362"/>
                  </a:lnTo>
                  <a:lnTo>
                    <a:pt x="2348" y="353"/>
                  </a:lnTo>
                  <a:lnTo>
                    <a:pt x="2295" y="282"/>
                  </a:lnTo>
                  <a:lnTo>
                    <a:pt x="2251" y="238"/>
                  </a:lnTo>
                  <a:lnTo>
                    <a:pt x="2189" y="212"/>
                  </a:lnTo>
                  <a:lnTo>
                    <a:pt x="2189" y="159"/>
                  </a:lnTo>
                  <a:lnTo>
                    <a:pt x="2242" y="124"/>
                  </a:lnTo>
                  <a:lnTo>
                    <a:pt x="2251" y="71"/>
                  </a:lnTo>
                  <a:lnTo>
                    <a:pt x="2242" y="0"/>
                  </a:lnTo>
                  <a:lnTo>
                    <a:pt x="2189" y="80"/>
                  </a:lnTo>
                  <a:lnTo>
                    <a:pt x="2101" y="97"/>
                  </a:lnTo>
                  <a:lnTo>
                    <a:pt x="1995" y="115"/>
                  </a:lnTo>
                  <a:lnTo>
                    <a:pt x="1942" y="115"/>
                  </a:lnTo>
                  <a:lnTo>
                    <a:pt x="1880" y="132"/>
                  </a:lnTo>
                  <a:lnTo>
                    <a:pt x="1827" y="177"/>
                  </a:lnTo>
                  <a:lnTo>
                    <a:pt x="1748" y="177"/>
                  </a:lnTo>
                  <a:lnTo>
                    <a:pt x="1695" y="203"/>
                  </a:lnTo>
                  <a:lnTo>
                    <a:pt x="1615" y="230"/>
                  </a:lnTo>
                  <a:lnTo>
                    <a:pt x="1553" y="221"/>
                  </a:lnTo>
                  <a:lnTo>
                    <a:pt x="1492" y="212"/>
                  </a:lnTo>
                  <a:lnTo>
                    <a:pt x="1412" y="230"/>
                  </a:lnTo>
                  <a:lnTo>
                    <a:pt x="1315" y="221"/>
                  </a:lnTo>
                  <a:lnTo>
                    <a:pt x="1271" y="291"/>
                  </a:lnTo>
                  <a:lnTo>
                    <a:pt x="1218" y="344"/>
                  </a:lnTo>
                  <a:lnTo>
                    <a:pt x="1130" y="344"/>
                  </a:lnTo>
                  <a:lnTo>
                    <a:pt x="1042" y="388"/>
                  </a:lnTo>
                  <a:lnTo>
                    <a:pt x="971" y="441"/>
                  </a:lnTo>
                  <a:lnTo>
                    <a:pt x="944" y="512"/>
                  </a:lnTo>
                  <a:lnTo>
                    <a:pt x="892" y="556"/>
                  </a:lnTo>
                  <a:lnTo>
                    <a:pt x="794" y="503"/>
                  </a:lnTo>
                  <a:lnTo>
                    <a:pt x="724" y="441"/>
                  </a:lnTo>
                  <a:lnTo>
                    <a:pt x="644" y="432"/>
                  </a:lnTo>
                  <a:lnTo>
                    <a:pt x="591" y="494"/>
                  </a:lnTo>
                  <a:lnTo>
                    <a:pt x="609" y="565"/>
                  </a:lnTo>
                  <a:lnTo>
                    <a:pt x="644" y="618"/>
                  </a:lnTo>
                  <a:lnTo>
                    <a:pt x="644" y="724"/>
                  </a:lnTo>
                  <a:lnTo>
                    <a:pt x="636" y="847"/>
                  </a:lnTo>
                  <a:lnTo>
                    <a:pt x="600" y="944"/>
                  </a:lnTo>
                  <a:lnTo>
                    <a:pt x="609" y="1033"/>
                  </a:lnTo>
                  <a:lnTo>
                    <a:pt x="636" y="1112"/>
                  </a:lnTo>
                  <a:lnTo>
                    <a:pt x="565" y="1103"/>
                  </a:lnTo>
                  <a:lnTo>
                    <a:pt x="539" y="1147"/>
                  </a:lnTo>
                  <a:lnTo>
                    <a:pt x="530" y="1200"/>
                  </a:lnTo>
                  <a:lnTo>
                    <a:pt x="494" y="1244"/>
                  </a:lnTo>
                  <a:lnTo>
                    <a:pt x="433" y="1280"/>
                  </a:lnTo>
                  <a:lnTo>
                    <a:pt x="380" y="1262"/>
                  </a:lnTo>
                  <a:lnTo>
                    <a:pt x="318" y="1315"/>
                  </a:lnTo>
                  <a:lnTo>
                    <a:pt x="327" y="1385"/>
                  </a:lnTo>
                  <a:lnTo>
                    <a:pt x="62" y="1597"/>
                  </a:lnTo>
                  <a:lnTo>
                    <a:pt x="0" y="1641"/>
                  </a:lnTo>
                  <a:lnTo>
                    <a:pt x="53" y="1641"/>
                  </a:lnTo>
                  <a:lnTo>
                    <a:pt x="62" y="1703"/>
                  </a:lnTo>
                  <a:lnTo>
                    <a:pt x="97" y="1738"/>
                  </a:lnTo>
                  <a:lnTo>
                    <a:pt x="141" y="1721"/>
                  </a:lnTo>
                  <a:lnTo>
                    <a:pt x="168" y="1791"/>
                  </a:lnTo>
                  <a:lnTo>
                    <a:pt x="168" y="1844"/>
                  </a:lnTo>
                  <a:lnTo>
                    <a:pt x="230" y="1827"/>
                  </a:lnTo>
                  <a:lnTo>
                    <a:pt x="256" y="1888"/>
                  </a:lnTo>
                  <a:lnTo>
                    <a:pt x="274" y="1950"/>
                  </a:lnTo>
                  <a:lnTo>
                    <a:pt x="327" y="1941"/>
                  </a:lnTo>
                  <a:lnTo>
                    <a:pt x="362" y="1985"/>
                  </a:lnTo>
                  <a:lnTo>
                    <a:pt x="406" y="1994"/>
                  </a:lnTo>
                  <a:lnTo>
                    <a:pt x="433" y="2038"/>
                  </a:lnTo>
                  <a:lnTo>
                    <a:pt x="477" y="2083"/>
                  </a:lnTo>
                  <a:lnTo>
                    <a:pt x="530" y="2109"/>
                  </a:lnTo>
                  <a:lnTo>
                    <a:pt x="583" y="2100"/>
                  </a:lnTo>
                  <a:lnTo>
                    <a:pt x="627" y="2118"/>
                  </a:lnTo>
                  <a:lnTo>
                    <a:pt x="662" y="2144"/>
                  </a:lnTo>
                  <a:lnTo>
                    <a:pt x="706" y="2118"/>
                  </a:lnTo>
                  <a:lnTo>
                    <a:pt x="741" y="2144"/>
                  </a:lnTo>
                  <a:lnTo>
                    <a:pt x="786" y="2118"/>
                  </a:lnTo>
                  <a:lnTo>
                    <a:pt x="839" y="2127"/>
                  </a:lnTo>
                  <a:lnTo>
                    <a:pt x="865" y="2171"/>
                  </a:lnTo>
                  <a:lnTo>
                    <a:pt x="918" y="2215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30" name="Freeform 30">
              <a:extLst>
                <a:ext uri="{FF2B5EF4-FFF2-40B4-BE49-F238E27FC236}">
                  <a16:creationId xmlns:a16="http://schemas.microsoft.com/office/drawing/2014/main" id="{0405C22E-D1C7-8746-B6DD-01AB260E42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98662" y="4833937"/>
              <a:ext cx="2109788" cy="1581150"/>
            </a:xfrm>
            <a:custGeom>
              <a:avLst/>
              <a:gdLst>
                <a:gd name="T0" fmla="*/ 803 w 5859"/>
                <a:gd name="T1" fmla="*/ 670 h 4394"/>
                <a:gd name="T2" fmla="*/ 1015 w 5859"/>
                <a:gd name="T3" fmla="*/ 759 h 4394"/>
                <a:gd name="T4" fmla="*/ 1332 w 5859"/>
                <a:gd name="T5" fmla="*/ 820 h 4394"/>
                <a:gd name="T6" fmla="*/ 1658 w 5859"/>
                <a:gd name="T7" fmla="*/ 785 h 4394"/>
                <a:gd name="T8" fmla="*/ 1949 w 5859"/>
                <a:gd name="T9" fmla="*/ 812 h 4394"/>
                <a:gd name="T10" fmla="*/ 2258 w 5859"/>
                <a:gd name="T11" fmla="*/ 794 h 4394"/>
                <a:gd name="T12" fmla="*/ 2532 w 5859"/>
                <a:gd name="T13" fmla="*/ 776 h 4394"/>
                <a:gd name="T14" fmla="*/ 2743 w 5859"/>
                <a:gd name="T15" fmla="*/ 520 h 4394"/>
                <a:gd name="T16" fmla="*/ 3052 w 5859"/>
                <a:gd name="T17" fmla="*/ 414 h 4394"/>
                <a:gd name="T18" fmla="*/ 3238 w 5859"/>
                <a:gd name="T19" fmla="*/ 150 h 4394"/>
                <a:gd name="T20" fmla="*/ 3564 w 5859"/>
                <a:gd name="T21" fmla="*/ 0 h 4394"/>
                <a:gd name="T22" fmla="*/ 3793 w 5859"/>
                <a:gd name="T23" fmla="*/ 106 h 4394"/>
                <a:gd name="T24" fmla="*/ 4076 w 5859"/>
                <a:gd name="T25" fmla="*/ 229 h 4394"/>
                <a:gd name="T26" fmla="*/ 4217 w 5859"/>
                <a:gd name="T27" fmla="*/ 450 h 4394"/>
                <a:gd name="T28" fmla="*/ 4561 w 5859"/>
                <a:gd name="T29" fmla="*/ 476 h 4394"/>
                <a:gd name="T30" fmla="*/ 4852 w 5859"/>
                <a:gd name="T31" fmla="*/ 520 h 4394"/>
                <a:gd name="T32" fmla="*/ 4861 w 5859"/>
                <a:gd name="T33" fmla="*/ 688 h 4394"/>
                <a:gd name="T34" fmla="*/ 4852 w 5859"/>
                <a:gd name="T35" fmla="*/ 953 h 4394"/>
                <a:gd name="T36" fmla="*/ 4914 w 5859"/>
                <a:gd name="T37" fmla="*/ 1129 h 4394"/>
                <a:gd name="T38" fmla="*/ 4994 w 5859"/>
                <a:gd name="T39" fmla="*/ 1120 h 4394"/>
                <a:gd name="T40" fmla="*/ 5214 w 5859"/>
                <a:gd name="T41" fmla="*/ 1120 h 4394"/>
                <a:gd name="T42" fmla="*/ 5426 w 5859"/>
                <a:gd name="T43" fmla="*/ 1209 h 4394"/>
                <a:gd name="T44" fmla="*/ 5523 w 5859"/>
                <a:gd name="T45" fmla="*/ 1253 h 4394"/>
                <a:gd name="T46" fmla="*/ 5779 w 5859"/>
                <a:gd name="T47" fmla="*/ 1209 h 4394"/>
                <a:gd name="T48" fmla="*/ 5814 w 5859"/>
                <a:gd name="T49" fmla="*/ 1367 h 4394"/>
                <a:gd name="T50" fmla="*/ 5250 w 5859"/>
                <a:gd name="T51" fmla="*/ 4393 h 4394"/>
                <a:gd name="T52" fmla="*/ 5100 w 5859"/>
                <a:gd name="T53" fmla="*/ 4146 h 4394"/>
                <a:gd name="T54" fmla="*/ 4861 w 5859"/>
                <a:gd name="T55" fmla="*/ 3961 h 4394"/>
                <a:gd name="T56" fmla="*/ 4508 w 5859"/>
                <a:gd name="T57" fmla="*/ 4014 h 4394"/>
                <a:gd name="T58" fmla="*/ 4994 w 5859"/>
                <a:gd name="T59" fmla="*/ 2866 h 4394"/>
                <a:gd name="T60" fmla="*/ 4817 w 5859"/>
                <a:gd name="T61" fmla="*/ 2743 h 4394"/>
                <a:gd name="T62" fmla="*/ 4658 w 5859"/>
                <a:gd name="T63" fmla="*/ 2619 h 4394"/>
                <a:gd name="T64" fmla="*/ 4455 w 5859"/>
                <a:gd name="T65" fmla="*/ 2593 h 4394"/>
                <a:gd name="T66" fmla="*/ 4226 w 5859"/>
                <a:gd name="T67" fmla="*/ 2452 h 4394"/>
                <a:gd name="T68" fmla="*/ 3952 w 5859"/>
                <a:gd name="T69" fmla="*/ 2469 h 4394"/>
                <a:gd name="T70" fmla="*/ 3732 w 5859"/>
                <a:gd name="T71" fmla="*/ 2575 h 4394"/>
                <a:gd name="T72" fmla="*/ 3467 w 5859"/>
                <a:gd name="T73" fmla="*/ 2593 h 4394"/>
                <a:gd name="T74" fmla="*/ 3193 w 5859"/>
                <a:gd name="T75" fmla="*/ 2381 h 4394"/>
                <a:gd name="T76" fmla="*/ 2982 w 5859"/>
                <a:gd name="T77" fmla="*/ 2566 h 4394"/>
                <a:gd name="T78" fmla="*/ 2690 w 5859"/>
                <a:gd name="T79" fmla="*/ 2716 h 4394"/>
                <a:gd name="T80" fmla="*/ 2346 w 5859"/>
                <a:gd name="T81" fmla="*/ 2708 h 4394"/>
                <a:gd name="T82" fmla="*/ 2073 w 5859"/>
                <a:gd name="T83" fmla="*/ 2769 h 4394"/>
                <a:gd name="T84" fmla="*/ 1764 w 5859"/>
                <a:gd name="T85" fmla="*/ 2725 h 4394"/>
                <a:gd name="T86" fmla="*/ 1526 w 5859"/>
                <a:gd name="T87" fmla="*/ 2611 h 4394"/>
                <a:gd name="T88" fmla="*/ 1578 w 5859"/>
                <a:gd name="T89" fmla="*/ 2399 h 4394"/>
                <a:gd name="T90" fmla="*/ 1517 w 5859"/>
                <a:gd name="T91" fmla="*/ 2187 h 4394"/>
                <a:gd name="T92" fmla="*/ 1368 w 5859"/>
                <a:gd name="T93" fmla="*/ 2108 h 4394"/>
                <a:gd name="T94" fmla="*/ 1094 w 5859"/>
                <a:gd name="T95" fmla="*/ 2072 h 4394"/>
                <a:gd name="T96" fmla="*/ 1121 w 5859"/>
                <a:gd name="T97" fmla="*/ 1843 h 4394"/>
                <a:gd name="T98" fmla="*/ 971 w 5859"/>
                <a:gd name="T99" fmla="*/ 1649 h 4394"/>
                <a:gd name="T100" fmla="*/ 582 w 5859"/>
                <a:gd name="T101" fmla="*/ 1473 h 4394"/>
                <a:gd name="T102" fmla="*/ 326 w 5859"/>
                <a:gd name="T103" fmla="*/ 1350 h 4394"/>
                <a:gd name="T104" fmla="*/ 123 w 5859"/>
                <a:gd name="T105" fmla="*/ 1209 h 4394"/>
                <a:gd name="T106" fmla="*/ 62 w 5859"/>
                <a:gd name="T107" fmla="*/ 997 h 4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5859" h="4394">
                  <a:moveTo>
                    <a:pt x="0" y="856"/>
                  </a:moveTo>
                  <a:lnTo>
                    <a:pt x="600" y="662"/>
                  </a:lnTo>
                  <a:lnTo>
                    <a:pt x="688" y="679"/>
                  </a:lnTo>
                  <a:lnTo>
                    <a:pt x="741" y="653"/>
                  </a:lnTo>
                  <a:lnTo>
                    <a:pt x="803" y="670"/>
                  </a:lnTo>
                  <a:lnTo>
                    <a:pt x="865" y="670"/>
                  </a:lnTo>
                  <a:lnTo>
                    <a:pt x="865" y="714"/>
                  </a:lnTo>
                  <a:lnTo>
                    <a:pt x="953" y="714"/>
                  </a:lnTo>
                  <a:lnTo>
                    <a:pt x="953" y="785"/>
                  </a:lnTo>
                  <a:lnTo>
                    <a:pt x="1015" y="759"/>
                  </a:lnTo>
                  <a:lnTo>
                    <a:pt x="1068" y="803"/>
                  </a:lnTo>
                  <a:lnTo>
                    <a:pt x="1129" y="785"/>
                  </a:lnTo>
                  <a:lnTo>
                    <a:pt x="1209" y="759"/>
                  </a:lnTo>
                  <a:lnTo>
                    <a:pt x="1262" y="794"/>
                  </a:lnTo>
                  <a:lnTo>
                    <a:pt x="1332" y="820"/>
                  </a:lnTo>
                  <a:lnTo>
                    <a:pt x="1421" y="873"/>
                  </a:lnTo>
                  <a:lnTo>
                    <a:pt x="1508" y="847"/>
                  </a:lnTo>
                  <a:lnTo>
                    <a:pt x="1552" y="803"/>
                  </a:lnTo>
                  <a:lnTo>
                    <a:pt x="1587" y="759"/>
                  </a:lnTo>
                  <a:lnTo>
                    <a:pt x="1658" y="785"/>
                  </a:lnTo>
                  <a:lnTo>
                    <a:pt x="1720" y="838"/>
                  </a:lnTo>
                  <a:lnTo>
                    <a:pt x="1790" y="864"/>
                  </a:lnTo>
                  <a:lnTo>
                    <a:pt x="1843" y="847"/>
                  </a:lnTo>
                  <a:lnTo>
                    <a:pt x="1887" y="794"/>
                  </a:lnTo>
                  <a:lnTo>
                    <a:pt x="1949" y="812"/>
                  </a:lnTo>
                  <a:lnTo>
                    <a:pt x="2029" y="856"/>
                  </a:lnTo>
                  <a:lnTo>
                    <a:pt x="2099" y="917"/>
                  </a:lnTo>
                  <a:lnTo>
                    <a:pt x="2161" y="926"/>
                  </a:lnTo>
                  <a:lnTo>
                    <a:pt x="2214" y="864"/>
                  </a:lnTo>
                  <a:lnTo>
                    <a:pt x="2258" y="794"/>
                  </a:lnTo>
                  <a:lnTo>
                    <a:pt x="2302" y="776"/>
                  </a:lnTo>
                  <a:lnTo>
                    <a:pt x="2355" y="829"/>
                  </a:lnTo>
                  <a:lnTo>
                    <a:pt x="2408" y="847"/>
                  </a:lnTo>
                  <a:lnTo>
                    <a:pt x="2479" y="856"/>
                  </a:lnTo>
                  <a:lnTo>
                    <a:pt x="2532" y="776"/>
                  </a:lnTo>
                  <a:lnTo>
                    <a:pt x="2576" y="714"/>
                  </a:lnTo>
                  <a:lnTo>
                    <a:pt x="2584" y="644"/>
                  </a:lnTo>
                  <a:lnTo>
                    <a:pt x="2611" y="573"/>
                  </a:lnTo>
                  <a:lnTo>
                    <a:pt x="2682" y="538"/>
                  </a:lnTo>
                  <a:lnTo>
                    <a:pt x="2743" y="520"/>
                  </a:lnTo>
                  <a:lnTo>
                    <a:pt x="2761" y="450"/>
                  </a:lnTo>
                  <a:lnTo>
                    <a:pt x="2796" y="406"/>
                  </a:lnTo>
                  <a:lnTo>
                    <a:pt x="2885" y="432"/>
                  </a:lnTo>
                  <a:lnTo>
                    <a:pt x="2964" y="450"/>
                  </a:lnTo>
                  <a:lnTo>
                    <a:pt x="3052" y="414"/>
                  </a:lnTo>
                  <a:lnTo>
                    <a:pt x="3079" y="335"/>
                  </a:lnTo>
                  <a:lnTo>
                    <a:pt x="3105" y="273"/>
                  </a:lnTo>
                  <a:lnTo>
                    <a:pt x="3149" y="238"/>
                  </a:lnTo>
                  <a:lnTo>
                    <a:pt x="3211" y="212"/>
                  </a:lnTo>
                  <a:lnTo>
                    <a:pt x="3238" y="150"/>
                  </a:lnTo>
                  <a:lnTo>
                    <a:pt x="3264" y="123"/>
                  </a:lnTo>
                  <a:lnTo>
                    <a:pt x="3352" y="97"/>
                  </a:lnTo>
                  <a:lnTo>
                    <a:pt x="3485" y="97"/>
                  </a:lnTo>
                  <a:lnTo>
                    <a:pt x="3555" y="70"/>
                  </a:lnTo>
                  <a:lnTo>
                    <a:pt x="3564" y="0"/>
                  </a:lnTo>
                  <a:lnTo>
                    <a:pt x="3617" y="44"/>
                  </a:lnTo>
                  <a:lnTo>
                    <a:pt x="3696" y="35"/>
                  </a:lnTo>
                  <a:lnTo>
                    <a:pt x="3758" y="17"/>
                  </a:lnTo>
                  <a:lnTo>
                    <a:pt x="3785" y="62"/>
                  </a:lnTo>
                  <a:lnTo>
                    <a:pt x="3793" y="106"/>
                  </a:lnTo>
                  <a:lnTo>
                    <a:pt x="3873" y="123"/>
                  </a:lnTo>
                  <a:lnTo>
                    <a:pt x="3917" y="150"/>
                  </a:lnTo>
                  <a:lnTo>
                    <a:pt x="3970" y="123"/>
                  </a:lnTo>
                  <a:lnTo>
                    <a:pt x="4032" y="185"/>
                  </a:lnTo>
                  <a:lnTo>
                    <a:pt x="4076" y="229"/>
                  </a:lnTo>
                  <a:lnTo>
                    <a:pt x="3996" y="273"/>
                  </a:lnTo>
                  <a:lnTo>
                    <a:pt x="4067" y="326"/>
                  </a:lnTo>
                  <a:lnTo>
                    <a:pt x="4102" y="353"/>
                  </a:lnTo>
                  <a:lnTo>
                    <a:pt x="4111" y="423"/>
                  </a:lnTo>
                  <a:lnTo>
                    <a:pt x="4217" y="450"/>
                  </a:lnTo>
                  <a:lnTo>
                    <a:pt x="4261" y="406"/>
                  </a:lnTo>
                  <a:lnTo>
                    <a:pt x="4367" y="459"/>
                  </a:lnTo>
                  <a:lnTo>
                    <a:pt x="4411" y="441"/>
                  </a:lnTo>
                  <a:lnTo>
                    <a:pt x="4447" y="467"/>
                  </a:lnTo>
                  <a:lnTo>
                    <a:pt x="4561" y="476"/>
                  </a:lnTo>
                  <a:lnTo>
                    <a:pt x="4614" y="547"/>
                  </a:lnTo>
                  <a:lnTo>
                    <a:pt x="4685" y="573"/>
                  </a:lnTo>
                  <a:lnTo>
                    <a:pt x="4755" y="582"/>
                  </a:lnTo>
                  <a:lnTo>
                    <a:pt x="4791" y="520"/>
                  </a:lnTo>
                  <a:lnTo>
                    <a:pt x="4852" y="520"/>
                  </a:lnTo>
                  <a:lnTo>
                    <a:pt x="4905" y="538"/>
                  </a:lnTo>
                  <a:lnTo>
                    <a:pt x="4870" y="582"/>
                  </a:lnTo>
                  <a:lnTo>
                    <a:pt x="4808" y="626"/>
                  </a:lnTo>
                  <a:lnTo>
                    <a:pt x="4791" y="697"/>
                  </a:lnTo>
                  <a:lnTo>
                    <a:pt x="4861" y="688"/>
                  </a:lnTo>
                  <a:lnTo>
                    <a:pt x="4870" y="767"/>
                  </a:lnTo>
                  <a:lnTo>
                    <a:pt x="4861" y="838"/>
                  </a:lnTo>
                  <a:lnTo>
                    <a:pt x="4817" y="856"/>
                  </a:lnTo>
                  <a:lnTo>
                    <a:pt x="4808" y="900"/>
                  </a:lnTo>
                  <a:lnTo>
                    <a:pt x="4852" y="953"/>
                  </a:lnTo>
                  <a:lnTo>
                    <a:pt x="4905" y="997"/>
                  </a:lnTo>
                  <a:lnTo>
                    <a:pt x="4870" y="1059"/>
                  </a:lnTo>
                  <a:lnTo>
                    <a:pt x="4808" y="1085"/>
                  </a:lnTo>
                  <a:lnTo>
                    <a:pt x="4835" y="1129"/>
                  </a:lnTo>
                  <a:lnTo>
                    <a:pt x="4914" y="1129"/>
                  </a:lnTo>
                  <a:lnTo>
                    <a:pt x="4923" y="1191"/>
                  </a:lnTo>
                  <a:lnTo>
                    <a:pt x="4985" y="1235"/>
                  </a:lnTo>
                  <a:lnTo>
                    <a:pt x="5038" y="1191"/>
                  </a:lnTo>
                  <a:lnTo>
                    <a:pt x="5064" y="1138"/>
                  </a:lnTo>
                  <a:lnTo>
                    <a:pt x="4994" y="1120"/>
                  </a:lnTo>
                  <a:lnTo>
                    <a:pt x="5038" y="1085"/>
                  </a:lnTo>
                  <a:lnTo>
                    <a:pt x="5117" y="1085"/>
                  </a:lnTo>
                  <a:lnTo>
                    <a:pt x="5170" y="1076"/>
                  </a:lnTo>
                  <a:lnTo>
                    <a:pt x="5250" y="1067"/>
                  </a:lnTo>
                  <a:lnTo>
                    <a:pt x="5214" y="1120"/>
                  </a:lnTo>
                  <a:lnTo>
                    <a:pt x="5214" y="1182"/>
                  </a:lnTo>
                  <a:lnTo>
                    <a:pt x="5276" y="1200"/>
                  </a:lnTo>
                  <a:lnTo>
                    <a:pt x="5329" y="1173"/>
                  </a:lnTo>
                  <a:lnTo>
                    <a:pt x="5355" y="1138"/>
                  </a:lnTo>
                  <a:lnTo>
                    <a:pt x="5426" y="1209"/>
                  </a:lnTo>
                  <a:lnTo>
                    <a:pt x="5435" y="1147"/>
                  </a:lnTo>
                  <a:lnTo>
                    <a:pt x="5479" y="1120"/>
                  </a:lnTo>
                  <a:lnTo>
                    <a:pt x="5532" y="1165"/>
                  </a:lnTo>
                  <a:lnTo>
                    <a:pt x="5558" y="1217"/>
                  </a:lnTo>
                  <a:lnTo>
                    <a:pt x="5523" y="1253"/>
                  </a:lnTo>
                  <a:lnTo>
                    <a:pt x="5567" y="1332"/>
                  </a:lnTo>
                  <a:lnTo>
                    <a:pt x="5638" y="1262"/>
                  </a:lnTo>
                  <a:lnTo>
                    <a:pt x="5700" y="1297"/>
                  </a:lnTo>
                  <a:lnTo>
                    <a:pt x="5761" y="1279"/>
                  </a:lnTo>
                  <a:lnTo>
                    <a:pt x="5779" y="1209"/>
                  </a:lnTo>
                  <a:lnTo>
                    <a:pt x="5779" y="1165"/>
                  </a:lnTo>
                  <a:lnTo>
                    <a:pt x="5814" y="1129"/>
                  </a:lnTo>
                  <a:lnTo>
                    <a:pt x="5858" y="1182"/>
                  </a:lnTo>
                  <a:lnTo>
                    <a:pt x="5823" y="1279"/>
                  </a:lnTo>
                  <a:lnTo>
                    <a:pt x="5814" y="1367"/>
                  </a:lnTo>
                  <a:lnTo>
                    <a:pt x="5841" y="1429"/>
                  </a:lnTo>
                  <a:lnTo>
                    <a:pt x="5814" y="1500"/>
                  </a:lnTo>
                  <a:lnTo>
                    <a:pt x="5788" y="1587"/>
                  </a:lnTo>
                  <a:lnTo>
                    <a:pt x="5797" y="1640"/>
                  </a:lnTo>
                  <a:lnTo>
                    <a:pt x="5250" y="4393"/>
                  </a:lnTo>
                  <a:lnTo>
                    <a:pt x="5197" y="4358"/>
                  </a:lnTo>
                  <a:lnTo>
                    <a:pt x="5170" y="4287"/>
                  </a:lnTo>
                  <a:lnTo>
                    <a:pt x="5117" y="4261"/>
                  </a:lnTo>
                  <a:lnTo>
                    <a:pt x="5100" y="4208"/>
                  </a:lnTo>
                  <a:lnTo>
                    <a:pt x="5100" y="4146"/>
                  </a:lnTo>
                  <a:lnTo>
                    <a:pt x="5064" y="4102"/>
                  </a:lnTo>
                  <a:lnTo>
                    <a:pt x="4985" y="4084"/>
                  </a:lnTo>
                  <a:lnTo>
                    <a:pt x="4941" y="4058"/>
                  </a:lnTo>
                  <a:lnTo>
                    <a:pt x="4888" y="4005"/>
                  </a:lnTo>
                  <a:lnTo>
                    <a:pt x="4861" y="3961"/>
                  </a:lnTo>
                  <a:lnTo>
                    <a:pt x="4782" y="3934"/>
                  </a:lnTo>
                  <a:lnTo>
                    <a:pt x="4729" y="3987"/>
                  </a:lnTo>
                  <a:lnTo>
                    <a:pt x="4676" y="4040"/>
                  </a:lnTo>
                  <a:lnTo>
                    <a:pt x="4579" y="4014"/>
                  </a:lnTo>
                  <a:lnTo>
                    <a:pt x="4508" y="4014"/>
                  </a:lnTo>
                  <a:lnTo>
                    <a:pt x="4411" y="4022"/>
                  </a:lnTo>
                  <a:lnTo>
                    <a:pt x="4341" y="4005"/>
                  </a:lnTo>
                  <a:lnTo>
                    <a:pt x="5108" y="2911"/>
                  </a:lnTo>
                  <a:lnTo>
                    <a:pt x="5082" y="2805"/>
                  </a:lnTo>
                  <a:lnTo>
                    <a:pt x="4994" y="2866"/>
                  </a:lnTo>
                  <a:lnTo>
                    <a:pt x="4994" y="2796"/>
                  </a:lnTo>
                  <a:lnTo>
                    <a:pt x="4932" y="2805"/>
                  </a:lnTo>
                  <a:lnTo>
                    <a:pt x="4923" y="2752"/>
                  </a:lnTo>
                  <a:lnTo>
                    <a:pt x="4905" y="2699"/>
                  </a:lnTo>
                  <a:lnTo>
                    <a:pt x="4817" y="2743"/>
                  </a:lnTo>
                  <a:lnTo>
                    <a:pt x="4764" y="2725"/>
                  </a:lnTo>
                  <a:lnTo>
                    <a:pt x="4817" y="2681"/>
                  </a:lnTo>
                  <a:lnTo>
                    <a:pt x="4764" y="2664"/>
                  </a:lnTo>
                  <a:lnTo>
                    <a:pt x="4702" y="2690"/>
                  </a:lnTo>
                  <a:lnTo>
                    <a:pt x="4658" y="2619"/>
                  </a:lnTo>
                  <a:lnTo>
                    <a:pt x="4614" y="2646"/>
                  </a:lnTo>
                  <a:lnTo>
                    <a:pt x="4552" y="2602"/>
                  </a:lnTo>
                  <a:lnTo>
                    <a:pt x="4535" y="2664"/>
                  </a:lnTo>
                  <a:lnTo>
                    <a:pt x="4464" y="2655"/>
                  </a:lnTo>
                  <a:lnTo>
                    <a:pt x="4455" y="2593"/>
                  </a:lnTo>
                  <a:lnTo>
                    <a:pt x="4429" y="2540"/>
                  </a:lnTo>
                  <a:lnTo>
                    <a:pt x="4349" y="2531"/>
                  </a:lnTo>
                  <a:lnTo>
                    <a:pt x="4296" y="2487"/>
                  </a:lnTo>
                  <a:lnTo>
                    <a:pt x="4235" y="2496"/>
                  </a:lnTo>
                  <a:lnTo>
                    <a:pt x="4226" y="2452"/>
                  </a:lnTo>
                  <a:lnTo>
                    <a:pt x="4164" y="2408"/>
                  </a:lnTo>
                  <a:lnTo>
                    <a:pt x="4102" y="2434"/>
                  </a:lnTo>
                  <a:lnTo>
                    <a:pt x="4032" y="2399"/>
                  </a:lnTo>
                  <a:lnTo>
                    <a:pt x="4041" y="2487"/>
                  </a:lnTo>
                  <a:lnTo>
                    <a:pt x="3952" y="2469"/>
                  </a:lnTo>
                  <a:lnTo>
                    <a:pt x="3882" y="2461"/>
                  </a:lnTo>
                  <a:lnTo>
                    <a:pt x="3873" y="2514"/>
                  </a:lnTo>
                  <a:lnTo>
                    <a:pt x="3846" y="2575"/>
                  </a:lnTo>
                  <a:lnTo>
                    <a:pt x="3776" y="2593"/>
                  </a:lnTo>
                  <a:lnTo>
                    <a:pt x="3732" y="2575"/>
                  </a:lnTo>
                  <a:lnTo>
                    <a:pt x="3652" y="2602"/>
                  </a:lnTo>
                  <a:lnTo>
                    <a:pt x="3599" y="2611"/>
                  </a:lnTo>
                  <a:lnTo>
                    <a:pt x="3538" y="2558"/>
                  </a:lnTo>
                  <a:lnTo>
                    <a:pt x="3502" y="2487"/>
                  </a:lnTo>
                  <a:lnTo>
                    <a:pt x="3467" y="2593"/>
                  </a:lnTo>
                  <a:lnTo>
                    <a:pt x="3440" y="2478"/>
                  </a:lnTo>
                  <a:lnTo>
                    <a:pt x="3352" y="2461"/>
                  </a:lnTo>
                  <a:lnTo>
                    <a:pt x="3308" y="2434"/>
                  </a:lnTo>
                  <a:lnTo>
                    <a:pt x="3202" y="2452"/>
                  </a:lnTo>
                  <a:lnTo>
                    <a:pt x="3193" y="2381"/>
                  </a:lnTo>
                  <a:lnTo>
                    <a:pt x="3132" y="2408"/>
                  </a:lnTo>
                  <a:lnTo>
                    <a:pt x="3070" y="2425"/>
                  </a:lnTo>
                  <a:lnTo>
                    <a:pt x="3043" y="2496"/>
                  </a:lnTo>
                  <a:lnTo>
                    <a:pt x="3035" y="2549"/>
                  </a:lnTo>
                  <a:lnTo>
                    <a:pt x="2982" y="2566"/>
                  </a:lnTo>
                  <a:lnTo>
                    <a:pt x="2973" y="2611"/>
                  </a:lnTo>
                  <a:lnTo>
                    <a:pt x="2902" y="2611"/>
                  </a:lnTo>
                  <a:lnTo>
                    <a:pt x="2814" y="2593"/>
                  </a:lnTo>
                  <a:lnTo>
                    <a:pt x="2752" y="2646"/>
                  </a:lnTo>
                  <a:lnTo>
                    <a:pt x="2690" y="2716"/>
                  </a:lnTo>
                  <a:lnTo>
                    <a:pt x="2637" y="2708"/>
                  </a:lnTo>
                  <a:lnTo>
                    <a:pt x="2567" y="2734"/>
                  </a:lnTo>
                  <a:lnTo>
                    <a:pt x="2496" y="2752"/>
                  </a:lnTo>
                  <a:lnTo>
                    <a:pt x="2434" y="2716"/>
                  </a:lnTo>
                  <a:lnTo>
                    <a:pt x="2346" y="2708"/>
                  </a:lnTo>
                  <a:lnTo>
                    <a:pt x="2267" y="2725"/>
                  </a:lnTo>
                  <a:lnTo>
                    <a:pt x="2205" y="2699"/>
                  </a:lnTo>
                  <a:lnTo>
                    <a:pt x="2152" y="2672"/>
                  </a:lnTo>
                  <a:lnTo>
                    <a:pt x="2117" y="2725"/>
                  </a:lnTo>
                  <a:lnTo>
                    <a:pt x="2073" y="2769"/>
                  </a:lnTo>
                  <a:lnTo>
                    <a:pt x="2037" y="2699"/>
                  </a:lnTo>
                  <a:lnTo>
                    <a:pt x="2011" y="2752"/>
                  </a:lnTo>
                  <a:lnTo>
                    <a:pt x="1896" y="2761"/>
                  </a:lnTo>
                  <a:lnTo>
                    <a:pt x="1799" y="2778"/>
                  </a:lnTo>
                  <a:lnTo>
                    <a:pt x="1764" y="2725"/>
                  </a:lnTo>
                  <a:lnTo>
                    <a:pt x="1764" y="2690"/>
                  </a:lnTo>
                  <a:lnTo>
                    <a:pt x="1711" y="2672"/>
                  </a:lnTo>
                  <a:lnTo>
                    <a:pt x="1631" y="2672"/>
                  </a:lnTo>
                  <a:lnTo>
                    <a:pt x="1552" y="2646"/>
                  </a:lnTo>
                  <a:lnTo>
                    <a:pt x="1526" y="2611"/>
                  </a:lnTo>
                  <a:lnTo>
                    <a:pt x="1491" y="2540"/>
                  </a:lnTo>
                  <a:lnTo>
                    <a:pt x="1543" y="2522"/>
                  </a:lnTo>
                  <a:lnTo>
                    <a:pt x="1570" y="2478"/>
                  </a:lnTo>
                  <a:lnTo>
                    <a:pt x="1623" y="2443"/>
                  </a:lnTo>
                  <a:lnTo>
                    <a:pt x="1578" y="2399"/>
                  </a:lnTo>
                  <a:lnTo>
                    <a:pt x="1614" y="2372"/>
                  </a:lnTo>
                  <a:lnTo>
                    <a:pt x="1561" y="2319"/>
                  </a:lnTo>
                  <a:lnTo>
                    <a:pt x="1570" y="2258"/>
                  </a:lnTo>
                  <a:lnTo>
                    <a:pt x="1570" y="2205"/>
                  </a:lnTo>
                  <a:lnTo>
                    <a:pt x="1517" y="2187"/>
                  </a:lnTo>
                  <a:lnTo>
                    <a:pt x="1517" y="2134"/>
                  </a:lnTo>
                  <a:lnTo>
                    <a:pt x="1456" y="2143"/>
                  </a:lnTo>
                  <a:lnTo>
                    <a:pt x="1447" y="2081"/>
                  </a:lnTo>
                  <a:lnTo>
                    <a:pt x="1421" y="2134"/>
                  </a:lnTo>
                  <a:lnTo>
                    <a:pt x="1368" y="2108"/>
                  </a:lnTo>
                  <a:lnTo>
                    <a:pt x="1324" y="2143"/>
                  </a:lnTo>
                  <a:lnTo>
                    <a:pt x="1244" y="2143"/>
                  </a:lnTo>
                  <a:lnTo>
                    <a:pt x="1191" y="2125"/>
                  </a:lnTo>
                  <a:lnTo>
                    <a:pt x="1147" y="2072"/>
                  </a:lnTo>
                  <a:lnTo>
                    <a:pt x="1094" y="2072"/>
                  </a:lnTo>
                  <a:lnTo>
                    <a:pt x="1050" y="2019"/>
                  </a:lnTo>
                  <a:lnTo>
                    <a:pt x="1068" y="1958"/>
                  </a:lnTo>
                  <a:lnTo>
                    <a:pt x="1138" y="1914"/>
                  </a:lnTo>
                  <a:lnTo>
                    <a:pt x="1076" y="1896"/>
                  </a:lnTo>
                  <a:lnTo>
                    <a:pt x="1121" y="1843"/>
                  </a:lnTo>
                  <a:lnTo>
                    <a:pt x="1059" y="1808"/>
                  </a:lnTo>
                  <a:lnTo>
                    <a:pt x="1015" y="1772"/>
                  </a:lnTo>
                  <a:lnTo>
                    <a:pt x="1032" y="1737"/>
                  </a:lnTo>
                  <a:lnTo>
                    <a:pt x="979" y="1702"/>
                  </a:lnTo>
                  <a:lnTo>
                    <a:pt x="971" y="1649"/>
                  </a:lnTo>
                  <a:lnTo>
                    <a:pt x="909" y="1605"/>
                  </a:lnTo>
                  <a:lnTo>
                    <a:pt x="873" y="1578"/>
                  </a:lnTo>
                  <a:lnTo>
                    <a:pt x="662" y="1562"/>
                  </a:lnTo>
                  <a:lnTo>
                    <a:pt x="618" y="1535"/>
                  </a:lnTo>
                  <a:lnTo>
                    <a:pt x="582" y="1473"/>
                  </a:lnTo>
                  <a:lnTo>
                    <a:pt x="556" y="1420"/>
                  </a:lnTo>
                  <a:lnTo>
                    <a:pt x="503" y="1456"/>
                  </a:lnTo>
                  <a:lnTo>
                    <a:pt x="450" y="1438"/>
                  </a:lnTo>
                  <a:lnTo>
                    <a:pt x="423" y="1385"/>
                  </a:lnTo>
                  <a:lnTo>
                    <a:pt x="326" y="1350"/>
                  </a:lnTo>
                  <a:lnTo>
                    <a:pt x="256" y="1332"/>
                  </a:lnTo>
                  <a:lnTo>
                    <a:pt x="194" y="1350"/>
                  </a:lnTo>
                  <a:lnTo>
                    <a:pt x="141" y="1306"/>
                  </a:lnTo>
                  <a:lnTo>
                    <a:pt x="150" y="1253"/>
                  </a:lnTo>
                  <a:lnTo>
                    <a:pt x="123" y="1209"/>
                  </a:lnTo>
                  <a:lnTo>
                    <a:pt x="159" y="1165"/>
                  </a:lnTo>
                  <a:lnTo>
                    <a:pt x="123" y="1112"/>
                  </a:lnTo>
                  <a:lnTo>
                    <a:pt x="79" y="1085"/>
                  </a:lnTo>
                  <a:lnTo>
                    <a:pt x="0" y="1041"/>
                  </a:lnTo>
                  <a:lnTo>
                    <a:pt x="62" y="997"/>
                  </a:lnTo>
                  <a:lnTo>
                    <a:pt x="53" y="944"/>
                  </a:lnTo>
                  <a:lnTo>
                    <a:pt x="0" y="856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31" name="Freeform 31">
              <a:extLst>
                <a:ext uri="{FF2B5EF4-FFF2-40B4-BE49-F238E27FC236}">
                  <a16:creationId xmlns:a16="http://schemas.microsoft.com/office/drawing/2014/main" id="{F1A0E3DD-D7BB-A246-97E5-7F553D2E5E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55737" y="596900"/>
              <a:ext cx="231775" cy="288925"/>
            </a:xfrm>
            <a:custGeom>
              <a:avLst/>
              <a:gdLst>
                <a:gd name="T0" fmla="*/ 573 w 645"/>
                <a:gd name="T1" fmla="*/ 0 h 804"/>
                <a:gd name="T2" fmla="*/ 485 w 645"/>
                <a:gd name="T3" fmla="*/ 0 h 804"/>
                <a:gd name="T4" fmla="*/ 379 w 645"/>
                <a:gd name="T5" fmla="*/ 18 h 804"/>
                <a:gd name="T6" fmla="*/ 317 w 645"/>
                <a:gd name="T7" fmla="*/ 70 h 804"/>
                <a:gd name="T8" fmla="*/ 265 w 645"/>
                <a:gd name="T9" fmla="*/ 123 h 804"/>
                <a:gd name="T10" fmla="*/ 212 w 645"/>
                <a:gd name="T11" fmla="*/ 141 h 804"/>
                <a:gd name="T12" fmla="*/ 194 w 645"/>
                <a:gd name="T13" fmla="*/ 176 h 804"/>
                <a:gd name="T14" fmla="*/ 123 w 645"/>
                <a:gd name="T15" fmla="*/ 203 h 804"/>
                <a:gd name="T16" fmla="*/ 44 w 645"/>
                <a:gd name="T17" fmla="*/ 212 h 804"/>
                <a:gd name="T18" fmla="*/ 9 w 645"/>
                <a:gd name="T19" fmla="*/ 265 h 804"/>
                <a:gd name="T20" fmla="*/ 0 w 645"/>
                <a:gd name="T21" fmla="*/ 326 h 804"/>
                <a:gd name="T22" fmla="*/ 9 w 645"/>
                <a:gd name="T23" fmla="*/ 388 h 804"/>
                <a:gd name="T24" fmla="*/ 17 w 645"/>
                <a:gd name="T25" fmla="*/ 450 h 804"/>
                <a:gd name="T26" fmla="*/ 9 w 645"/>
                <a:gd name="T27" fmla="*/ 512 h 804"/>
                <a:gd name="T28" fmla="*/ 53 w 645"/>
                <a:gd name="T29" fmla="*/ 547 h 804"/>
                <a:gd name="T30" fmla="*/ 62 w 645"/>
                <a:gd name="T31" fmla="*/ 600 h 804"/>
                <a:gd name="T32" fmla="*/ 123 w 645"/>
                <a:gd name="T33" fmla="*/ 600 h 804"/>
                <a:gd name="T34" fmla="*/ 176 w 645"/>
                <a:gd name="T35" fmla="*/ 635 h 804"/>
                <a:gd name="T36" fmla="*/ 185 w 645"/>
                <a:gd name="T37" fmla="*/ 688 h 804"/>
                <a:gd name="T38" fmla="*/ 256 w 645"/>
                <a:gd name="T39" fmla="*/ 679 h 804"/>
                <a:gd name="T40" fmla="*/ 335 w 645"/>
                <a:gd name="T41" fmla="*/ 697 h 804"/>
                <a:gd name="T42" fmla="*/ 379 w 645"/>
                <a:gd name="T43" fmla="*/ 715 h 804"/>
                <a:gd name="T44" fmla="*/ 432 w 645"/>
                <a:gd name="T45" fmla="*/ 803 h 804"/>
                <a:gd name="T46" fmla="*/ 476 w 645"/>
                <a:gd name="T47" fmla="*/ 768 h 804"/>
                <a:gd name="T48" fmla="*/ 503 w 645"/>
                <a:gd name="T49" fmla="*/ 706 h 804"/>
                <a:gd name="T50" fmla="*/ 520 w 645"/>
                <a:gd name="T51" fmla="*/ 662 h 804"/>
                <a:gd name="T52" fmla="*/ 547 w 645"/>
                <a:gd name="T53" fmla="*/ 591 h 804"/>
                <a:gd name="T54" fmla="*/ 556 w 645"/>
                <a:gd name="T55" fmla="*/ 538 h 804"/>
                <a:gd name="T56" fmla="*/ 600 w 645"/>
                <a:gd name="T57" fmla="*/ 476 h 804"/>
                <a:gd name="T58" fmla="*/ 626 w 645"/>
                <a:gd name="T59" fmla="*/ 423 h 804"/>
                <a:gd name="T60" fmla="*/ 626 w 645"/>
                <a:gd name="T61" fmla="*/ 353 h 804"/>
                <a:gd name="T62" fmla="*/ 609 w 645"/>
                <a:gd name="T63" fmla="*/ 300 h 804"/>
                <a:gd name="T64" fmla="*/ 644 w 645"/>
                <a:gd name="T65" fmla="*/ 238 h 804"/>
                <a:gd name="T66" fmla="*/ 618 w 645"/>
                <a:gd name="T67" fmla="*/ 176 h 804"/>
                <a:gd name="T68" fmla="*/ 618 w 645"/>
                <a:gd name="T69" fmla="*/ 70 h 804"/>
                <a:gd name="T70" fmla="*/ 573 w 645"/>
                <a:gd name="T71" fmla="*/ 0 h 8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45" h="804">
                  <a:moveTo>
                    <a:pt x="573" y="0"/>
                  </a:moveTo>
                  <a:lnTo>
                    <a:pt x="485" y="0"/>
                  </a:lnTo>
                  <a:lnTo>
                    <a:pt x="379" y="18"/>
                  </a:lnTo>
                  <a:lnTo>
                    <a:pt x="317" y="70"/>
                  </a:lnTo>
                  <a:lnTo>
                    <a:pt x="265" y="123"/>
                  </a:lnTo>
                  <a:lnTo>
                    <a:pt x="212" y="141"/>
                  </a:lnTo>
                  <a:lnTo>
                    <a:pt x="194" y="176"/>
                  </a:lnTo>
                  <a:lnTo>
                    <a:pt x="123" y="203"/>
                  </a:lnTo>
                  <a:lnTo>
                    <a:pt x="44" y="212"/>
                  </a:lnTo>
                  <a:lnTo>
                    <a:pt x="9" y="265"/>
                  </a:lnTo>
                  <a:lnTo>
                    <a:pt x="0" y="326"/>
                  </a:lnTo>
                  <a:lnTo>
                    <a:pt x="9" y="388"/>
                  </a:lnTo>
                  <a:lnTo>
                    <a:pt x="17" y="450"/>
                  </a:lnTo>
                  <a:lnTo>
                    <a:pt x="9" y="512"/>
                  </a:lnTo>
                  <a:lnTo>
                    <a:pt x="53" y="547"/>
                  </a:lnTo>
                  <a:lnTo>
                    <a:pt x="62" y="600"/>
                  </a:lnTo>
                  <a:lnTo>
                    <a:pt x="123" y="600"/>
                  </a:lnTo>
                  <a:lnTo>
                    <a:pt x="176" y="635"/>
                  </a:lnTo>
                  <a:lnTo>
                    <a:pt x="185" y="688"/>
                  </a:lnTo>
                  <a:lnTo>
                    <a:pt x="256" y="679"/>
                  </a:lnTo>
                  <a:lnTo>
                    <a:pt x="335" y="697"/>
                  </a:lnTo>
                  <a:lnTo>
                    <a:pt x="379" y="715"/>
                  </a:lnTo>
                  <a:lnTo>
                    <a:pt x="432" y="803"/>
                  </a:lnTo>
                  <a:lnTo>
                    <a:pt x="476" y="768"/>
                  </a:lnTo>
                  <a:lnTo>
                    <a:pt x="503" y="706"/>
                  </a:lnTo>
                  <a:lnTo>
                    <a:pt x="520" y="662"/>
                  </a:lnTo>
                  <a:lnTo>
                    <a:pt x="547" y="591"/>
                  </a:lnTo>
                  <a:lnTo>
                    <a:pt x="556" y="538"/>
                  </a:lnTo>
                  <a:lnTo>
                    <a:pt x="600" y="476"/>
                  </a:lnTo>
                  <a:lnTo>
                    <a:pt x="626" y="423"/>
                  </a:lnTo>
                  <a:lnTo>
                    <a:pt x="626" y="353"/>
                  </a:lnTo>
                  <a:lnTo>
                    <a:pt x="609" y="300"/>
                  </a:lnTo>
                  <a:lnTo>
                    <a:pt x="644" y="238"/>
                  </a:lnTo>
                  <a:lnTo>
                    <a:pt x="618" y="176"/>
                  </a:lnTo>
                  <a:lnTo>
                    <a:pt x="618" y="70"/>
                  </a:lnTo>
                  <a:lnTo>
                    <a:pt x="573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32" name="Freeform 997">
              <a:extLst>
                <a:ext uri="{FF2B5EF4-FFF2-40B4-BE49-F238E27FC236}">
                  <a16:creationId xmlns:a16="http://schemas.microsoft.com/office/drawing/2014/main" id="{F5BD3BE8-9ED5-B345-83BC-DD88C7F156C0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822" y="79357"/>
              <a:ext cx="274764" cy="516091"/>
            </a:xfrm>
            <a:custGeom>
              <a:avLst/>
              <a:gdLst>
                <a:gd name="T0" fmla="*/ 6 w 13"/>
                <a:gd name="T1" fmla="*/ 0 h 24"/>
                <a:gd name="T2" fmla="*/ 3 w 13"/>
                <a:gd name="T3" fmla="*/ 3 h 24"/>
                <a:gd name="T4" fmla="*/ 3 w 13"/>
                <a:gd name="T5" fmla="*/ 6 h 24"/>
                <a:gd name="T6" fmla="*/ 1 w 13"/>
                <a:gd name="T7" fmla="*/ 8 h 24"/>
                <a:gd name="T8" fmla="*/ 0 w 13"/>
                <a:gd name="T9" fmla="*/ 13 h 24"/>
                <a:gd name="T10" fmla="*/ 2 w 13"/>
                <a:gd name="T11" fmla="*/ 17 h 24"/>
                <a:gd name="T12" fmla="*/ 1 w 13"/>
                <a:gd name="T13" fmla="*/ 21 h 24"/>
                <a:gd name="T14" fmla="*/ 4 w 13"/>
                <a:gd name="T15" fmla="*/ 24 h 24"/>
                <a:gd name="T16" fmla="*/ 8 w 13"/>
                <a:gd name="T17" fmla="*/ 19 h 24"/>
                <a:gd name="T18" fmla="*/ 9 w 13"/>
                <a:gd name="T19" fmla="*/ 13 h 24"/>
                <a:gd name="T20" fmla="*/ 10 w 13"/>
                <a:gd name="T21" fmla="*/ 6 h 24"/>
                <a:gd name="T22" fmla="*/ 13 w 13"/>
                <a:gd name="T23" fmla="*/ 5 h 24"/>
                <a:gd name="T24" fmla="*/ 6 w 13"/>
                <a:gd name="T25" fmla="*/ 0 h 24"/>
                <a:gd name="T26" fmla="*/ 6 w 13"/>
                <a:gd name="T27" fmla="*/ 0 h 24"/>
                <a:gd name="T28" fmla="*/ 6 w 13"/>
                <a:gd name="T29" fmla="*/ 0 h 24"/>
                <a:gd name="T30" fmla="*/ 6 w 13"/>
                <a:gd name="T31" fmla="*/ 0 h 24"/>
                <a:gd name="T32" fmla="*/ 6 w 13"/>
                <a:gd name="T33" fmla="*/ 0 h 24"/>
                <a:gd name="T34" fmla="*/ 6 w 13"/>
                <a:gd name="T35" fmla="*/ 0 h 24"/>
                <a:gd name="T36" fmla="*/ 6 w 13"/>
                <a:gd name="T37" fmla="*/ 0 h 24"/>
                <a:gd name="T38" fmla="*/ 6 w 13"/>
                <a:gd name="T39" fmla="*/ 0 h 24"/>
                <a:gd name="T40" fmla="*/ 6 w 13"/>
                <a:gd name="T41" fmla="*/ 0 h 24"/>
                <a:gd name="T42" fmla="*/ 6 w 13"/>
                <a:gd name="T43" fmla="*/ 0 h 24"/>
                <a:gd name="T44" fmla="*/ 6 w 13"/>
                <a:gd name="T45" fmla="*/ 0 h 24"/>
                <a:gd name="T46" fmla="*/ 6 w 13"/>
                <a:gd name="T47" fmla="*/ 0 h 24"/>
                <a:gd name="T48" fmla="*/ 6 w 13"/>
                <a:gd name="T49" fmla="*/ 0 h 24"/>
                <a:gd name="T50" fmla="*/ 6 w 13"/>
                <a:gd name="T51" fmla="*/ 0 h 24"/>
                <a:gd name="T52" fmla="*/ 6 w 13"/>
                <a:gd name="T53" fmla="*/ 0 h 24"/>
                <a:gd name="T54" fmla="*/ 6 w 13"/>
                <a:gd name="T55" fmla="*/ 0 h 24"/>
                <a:gd name="T56" fmla="*/ 6 w 13"/>
                <a:gd name="T57" fmla="*/ 0 h 24"/>
                <a:gd name="T58" fmla="*/ 6 w 13"/>
                <a:gd name="T59" fmla="*/ 0 h 24"/>
                <a:gd name="T60" fmla="*/ 6 w 13"/>
                <a:gd name="T61" fmla="*/ 0 h 24"/>
                <a:gd name="T62" fmla="*/ 6 w 13"/>
                <a:gd name="T63" fmla="*/ 0 h 24"/>
                <a:gd name="T64" fmla="*/ 6 w 13"/>
                <a:gd name="T65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3" h="24">
                  <a:moveTo>
                    <a:pt x="6" y="0"/>
                  </a:moveTo>
                  <a:lnTo>
                    <a:pt x="3" y="3"/>
                  </a:lnTo>
                  <a:lnTo>
                    <a:pt x="3" y="6"/>
                  </a:lnTo>
                  <a:lnTo>
                    <a:pt x="1" y="8"/>
                  </a:lnTo>
                  <a:lnTo>
                    <a:pt x="0" y="13"/>
                  </a:lnTo>
                  <a:lnTo>
                    <a:pt x="2" y="17"/>
                  </a:lnTo>
                  <a:lnTo>
                    <a:pt x="1" y="21"/>
                  </a:lnTo>
                  <a:lnTo>
                    <a:pt x="4" y="24"/>
                  </a:lnTo>
                  <a:lnTo>
                    <a:pt x="8" y="19"/>
                  </a:lnTo>
                  <a:lnTo>
                    <a:pt x="9" y="13"/>
                  </a:lnTo>
                  <a:lnTo>
                    <a:pt x="10" y="6"/>
                  </a:lnTo>
                  <a:lnTo>
                    <a:pt x="13" y="5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 w="1588" cap="flat">
              <a:noFill/>
              <a:prstDash val="solid"/>
              <a:miter lim="800000"/>
              <a:headEnd/>
              <a:tailEnd/>
            </a:ln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33" name="Freeform 998">
              <a:extLst>
                <a:ext uri="{FF2B5EF4-FFF2-40B4-BE49-F238E27FC236}">
                  <a16:creationId xmlns:a16="http://schemas.microsoft.com/office/drawing/2014/main" id="{F65BDF99-3117-5342-8631-43D0D6F9E67C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138" y="19598"/>
              <a:ext cx="232497" cy="322567"/>
            </a:xfrm>
            <a:custGeom>
              <a:avLst/>
              <a:gdLst>
                <a:gd name="T0" fmla="*/ 5 w 11"/>
                <a:gd name="T1" fmla="*/ 0 h 15"/>
                <a:gd name="T2" fmla="*/ 9 w 11"/>
                <a:gd name="T3" fmla="*/ 2 h 15"/>
                <a:gd name="T4" fmla="*/ 11 w 11"/>
                <a:gd name="T5" fmla="*/ 6 h 15"/>
                <a:gd name="T6" fmla="*/ 10 w 11"/>
                <a:gd name="T7" fmla="*/ 11 h 15"/>
                <a:gd name="T8" fmla="*/ 3 w 11"/>
                <a:gd name="T9" fmla="*/ 15 h 15"/>
                <a:gd name="T10" fmla="*/ 0 w 11"/>
                <a:gd name="T11" fmla="*/ 9 h 15"/>
                <a:gd name="T12" fmla="*/ 1 w 11"/>
                <a:gd name="T13" fmla="*/ 3 h 15"/>
                <a:gd name="T14" fmla="*/ 5 w 11"/>
                <a:gd name="T15" fmla="*/ 0 h 15"/>
                <a:gd name="T16" fmla="*/ 5 w 11"/>
                <a:gd name="T17" fmla="*/ 0 h 15"/>
                <a:gd name="T18" fmla="*/ 5 w 11"/>
                <a:gd name="T19" fmla="*/ 0 h 15"/>
                <a:gd name="T20" fmla="*/ 5 w 11"/>
                <a:gd name="T21" fmla="*/ 0 h 15"/>
                <a:gd name="T22" fmla="*/ 5 w 11"/>
                <a:gd name="T23" fmla="*/ 0 h 15"/>
                <a:gd name="T24" fmla="*/ 5 w 11"/>
                <a:gd name="T25" fmla="*/ 0 h 15"/>
                <a:gd name="T26" fmla="*/ 5 w 11"/>
                <a:gd name="T27" fmla="*/ 0 h 15"/>
                <a:gd name="T28" fmla="*/ 5 w 11"/>
                <a:gd name="T29" fmla="*/ 0 h 15"/>
                <a:gd name="T30" fmla="*/ 5 w 11"/>
                <a:gd name="T31" fmla="*/ 0 h 15"/>
                <a:gd name="T32" fmla="*/ 5 w 11"/>
                <a:gd name="T33" fmla="*/ 0 h 15"/>
                <a:gd name="T34" fmla="*/ 5 w 11"/>
                <a:gd name="T35" fmla="*/ 0 h 15"/>
                <a:gd name="T36" fmla="*/ 5 w 11"/>
                <a:gd name="T37" fmla="*/ 0 h 15"/>
                <a:gd name="T38" fmla="*/ 5 w 11"/>
                <a:gd name="T39" fmla="*/ 0 h 15"/>
                <a:gd name="T40" fmla="*/ 5 w 11"/>
                <a:gd name="T41" fmla="*/ 0 h 15"/>
                <a:gd name="T42" fmla="*/ 5 w 11"/>
                <a:gd name="T43" fmla="*/ 0 h 15"/>
                <a:gd name="T44" fmla="*/ 5 w 11"/>
                <a:gd name="T45" fmla="*/ 0 h 15"/>
                <a:gd name="T46" fmla="*/ 5 w 11"/>
                <a:gd name="T47" fmla="*/ 0 h 15"/>
                <a:gd name="T48" fmla="*/ 5 w 11"/>
                <a:gd name="T49" fmla="*/ 0 h 15"/>
                <a:gd name="T50" fmla="*/ 5 w 11"/>
                <a:gd name="T51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1" h="15">
                  <a:moveTo>
                    <a:pt x="5" y="0"/>
                  </a:moveTo>
                  <a:lnTo>
                    <a:pt x="9" y="2"/>
                  </a:lnTo>
                  <a:lnTo>
                    <a:pt x="11" y="6"/>
                  </a:lnTo>
                  <a:lnTo>
                    <a:pt x="10" y="11"/>
                  </a:lnTo>
                  <a:lnTo>
                    <a:pt x="3" y="15"/>
                  </a:lnTo>
                  <a:lnTo>
                    <a:pt x="0" y="9"/>
                  </a:lnTo>
                  <a:lnTo>
                    <a:pt x="1" y="3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 w="1588" cap="flat">
              <a:noFill/>
              <a:prstDash val="solid"/>
              <a:miter lim="800000"/>
              <a:headEnd/>
              <a:tailEnd/>
            </a:ln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</p:grpSp>
      <p:cxnSp>
        <p:nvCxnSpPr>
          <p:cNvPr id="224" name="Straight Connector 91">
            <a:extLst>
              <a:ext uri="{FF2B5EF4-FFF2-40B4-BE49-F238E27FC236}">
                <a16:creationId xmlns:a16="http://schemas.microsoft.com/office/drawing/2014/main" id="{763F59A9-846A-452C-9750-6738A6FD093F}"/>
              </a:ext>
            </a:extLst>
          </p:cNvPr>
          <p:cNvCxnSpPr>
            <a:cxnSpLocks/>
          </p:cNvCxnSpPr>
          <p:nvPr/>
        </p:nvCxnSpPr>
        <p:spPr>
          <a:xfrm>
            <a:off x="6518459" y="7177342"/>
            <a:ext cx="1" cy="962087"/>
          </a:xfrm>
          <a:prstGeom prst="line">
            <a:avLst/>
          </a:prstGeom>
          <a:ln>
            <a:solidFill>
              <a:srgbClr val="81ABFF"/>
            </a:solidFill>
            <a:prstDash val="sys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7" name="Grupo 86">
            <a:extLst>
              <a:ext uri="{FF2B5EF4-FFF2-40B4-BE49-F238E27FC236}">
                <a16:creationId xmlns:a16="http://schemas.microsoft.com/office/drawing/2014/main" id="{78553B89-8863-4D49-969C-5F766C5A893C}"/>
              </a:ext>
            </a:extLst>
          </p:cNvPr>
          <p:cNvGrpSpPr/>
          <p:nvPr/>
        </p:nvGrpSpPr>
        <p:grpSpPr>
          <a:xfrm rot="2202084">
            <a:off x="11454138" y="29384"/>
            <a:ext cx="458688" cy="1086391"/>
            <a:chOff x="-2017409" y="2129050"/>
            <a:chExt cx="930667" cy="3158304"/>
          </a:xfrm>
        </p:grpSpPr>
        <p:sp>
          <p:nvSpPr>
            <p:cNvPr id="88" name="Oval 83">
              <a:extLst>
                <a:ext uri="{FF2B5EF4-FFF2-40B4-BE49-F238E27FC236}">
                  <a16:creationId xmlns:a16="http://schemas.microsoft.com/office/drawing/2014/main" id="{4FB56894-0380-2642-ABE1-86549423CCFA}"/>
                </a:ext>
              </a:extLst>
            </p:cNvPr>
            <p:cNvSpPr/>
            <p:nvPr/>
          </p:nvSpPr>
          <p:spPr>
            <a:xfrm>
              <a:off x="-1932581" y="4755280"/>
              <a:ext cx="845839" cy="281682"/>
            </a:xfrm>
            <a:prstGeom prst="ellipse">
              <a:avLst/>
            </a:prstGeom>
            <a:gradFill>
              <a:gsLst>
                <a:gs pos="0">
                  <a:schemeClr val="tx1">
                    <a:alpha val="71000"/>
                  </a:schemeClr>
                </a:gs>
                <a:gs pos="100000">
                  <a:schemeClr val="bg1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89" name="Freeform 36">
              <a:extLst>
                <a:ext uri="{FF2B5EF4-FFF2-40B4-BE49-F238E27FC236}">
                  <a16:creationId xmlns:a16="http://schemas.microsoft.com/office/drawing/2014/main" id="{58CEF2E0-1B0A-684E-93A2-E7667797E13A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93559" y="4234075"/>
              <a:ext cx="301625" cy="493713"/>
            </a:xfrm>
            <a:custGeom>
              <a:avLst/>
              <a:gdLst>
                <a:gd name="T0" fmla="*/ 190 w 190"/>
                <a:gd name="T1" fmla="*/ 281 h 311"/>
                <a:gd name="T2" fmla="*/ 103 w 190"/>
                <a:gd name="T3" fmla="*/ 0 h 311"/>
                <a:gd name="T4" fmla="*/ 84 w 190"/>
                <a:gd name="T5" fmla="*/ 0 h 311"/>
                <a:gd name="T6" fmla="*/ 0 w 190"/>
                <a:gd name="T7" fmla="*/ 291 h 311"/>
                <a:gd name="T8" fmla="*/ 5 w 190"/>
                <a:gd name="T9" fmla="*/ 311 h 311"/>
                <a:gd name="T10" fmla="*/ 180 w 190"/>
                <a:gd name="T11" fmla="*/ 310 h 311"/>
                <a:gd name="T12" fmla="*/ 190 w 190"/>
                <a:gd name="T13" fmla="*/ 281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0" h="311">
                  <a:moveTo>
                    <a:pt x="190" y="281"/>
                  </a:moveTo>
                  <a:lnTo>
                    <a:pt x="103" y="0"/>
                  </a:lnTo>
                  <a:lnTo>
                    <a:pt x="84" y="0"/>
                  </a:lnTo>
                  <a:lnTo>
                    <a:pt x="0" y="291"/>
                  </a:lnTo>
                  <a:lnTo>
                    <a:pt x="5" y="311"/>
                  </a:lnTo>
                  <a:lnTo>
                    <a:pt x="180" y="310"/>
                  </a:lnTo>
                  <a:lnTo>
                    <a:pt x="190" y="281"/>
                  </a:lnTo>
                  <a:close/>
                </a:path>
              </a:pathLst>
            </a:custGeom>
            <a:solidFill>
              <a:srgbClr val="F8E9B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Freeform 37">
              <a:extLst>
                <a:ext uri="{FF2B5EF4-FFF2-40B4-BE49-F238E27FC236}">
                  <a16:creationId xmlns:a16="http://schemas.microsoft.com/office/drawing/2014/main" id="{EC976E06-29DB-0E4D-832C-6F88CA77336D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93559" y="4234075"/>
              <a:ext cx="301625" cy="493713"/>
            </a:xfrm>
            <a:custGeom>
              <a:avLst/>
              <a:gdLst>
                <a:gd name="T0" fmla="*/ 190 w 190"/>
                <a:gd name="T1" fmla="*/ 281 h 311"/>
                <a:gd name="T2" fmla="*/ 103 w 190"/>
                <a:gd name="T3" fmla="*/ 0 h 311"/>
                <a:gd name="T4" fmla="*/ 84 w 190"/>
                <a:gd name="T5" fmla="*/ 0 h 311"/>
                <a:gd name="T6" fmla="*/ 0 w 190"/>
                <a:gd name="T7" fmla="*/ 291 h 311"/>
                <a:gd name="T8" fmla="*/ 5 w 190"/>
                <a:gd name="T9" fmla="*/ 311 h 311"/>
                <a:gd name="T10" fmla="*/ 180 w 190"/>
                <a:gd name="T11" fmla="*/ 310 h 311"/>
                <a:gd name="T12" fmla="*/ 190 w 190"/>
                <a:gd name="T13" fmla="*/ 281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0" h="311">
                  <a:moveTo>
                    <a:pt x="190" y="281"/>
                  </a:moveTo>
                  <a:lnTo>
                    <a:pt x="103" y="0"/>
                  </a:lnTo>
                  <a:lnTo>
                    <a:pt x="84" y="0"/>
                  </a:lnTo>
                  <a:lnTo>
                    <a:pt x="0" y="291"/>
                  </a:lnTo>
                  <a:lnTo>
                    <a:pt x="5" y="311"/>
                  </a:lnTo>
                  <a:lnTo>
                    <a:pt x="180" y="310"/>
                  </a:lnTo>
                  <a:lnTo>
                    <a:pt x="190" y="281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1" name="Freeform 38">
              <a:extLst>
                <a:ext uri="{FF2B5EF4-FFF2-40B4-BE49-F238E27FC236}">
                  <a16:creationId xmlns:a16="http://schemas.microsoft.com/office/drawing/2014/main" id="{546B3C22-1411-A240-A657-A2B32F55F555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04659" y="2129050"/>
              <a:ext cx="127000" cy="2173288"/>
            </a:xfrm>
            <a:custGeom>
              <a:avLst/>
              <a:gdLst>
                <a:gd name="T0" fmla="*/ 79 w 79"/>
                <a:gd name="T1" fmla="*/ 1357 h 1357"/>
                <a:gd name="T2" fmla="*/ 0 w 79"/>
                <a:gd name="T3" fmla="*/ 1357 h 1357"/>
                <a:gd name="T4" fmla="*/ 0 w 79"/>
                <a:gd name="T5" fmla="*/ 32 h 1357"/>
                <a:gd name="T6" fmla="*/ 39 w 79"/>
                <a:gd name="T7" fmla="*/ 1 h 1357"/>
                <a:gd name="T8" fmla="*/ 79 w 79"/>
                <a:gd name="T9" fmla="*/ 32 h 1357"/>
                <a:gd name="T10" fmla="*/ 79 w 79"/>
                <a:gd name="T11" fmla="*/ 1357 h 1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9" h="1357">
                  <a:moveTo>
                    <a:pt x="79" y="1357"/>
                  </a:moveTo>
                  <a:cubicBezTo>
                    <a:pt x="0" y="1357"/>
                    <a:pt x="0" y="1357"/>
                    <a:pt x="0" y="1357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5" y="1"/>
                    <a:pt x="39" y="1"/>
                  </a:cubicBezTo>
                  <a:cubicBezTo>
                    <a:pt x="73" y="0"/>
                    <a:pt x="79" y="32"/>
                    <a:pt x="79" y="32"/>
                  </a:cubicBezTo>
                  <a:cubicBezTo>
                    <a:pt x="79" y="1357"/>
                    <a:pt x="79" y="1357"/>
                    <a:pt x="79" y="1357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2" name="Freeform 39">
              <a:extLst>
                <a:ext uri="{FF2B5EF4-FFF2-40B4-BE49-F238E27FC236}">
                  <a16:creationId xmlns:a16="http://schemas.microsoft.com/office/drawing/2014/main" id="{E328766B-D144-F846-9A5D-8BC67C86A981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704672" y="2130638"/>
              <a:ext cx="101600" cy="2174875"/>
            </a:xfrm>
            <a:custGeom>
              <a:avLst/>
              <a:gdLst>
                <a:gd name="T0" fmla="*/ 63 w 63"/>
                <a:gd name="T1" fmla="*/ 1358 h 1358"/>
                <a:gd name="T2" fmla="*/ 0 w 63"/>
                <a:gd name="T3" fmla="*/ 1358 h 1358"/>
                <a:gd name="T4" fmla="*/ 0 w 63"/>
                <a:gd name="T5" fmla="*/ 32 h 1358"/>
                <a:gd name="T6" fmla="*/ 30 w 63"/>
                <a:gd name="T7" fmla="*/ 0 h 1358"/>
                <a:gd name="T8" fmla="*/ 63 w 63"/>
                <a:gd name="T9" fmla="*/ 32 h 1358"/>
                <a:gd name="T10" fmla="*/ 63 w 63"/>
                <a:gd name="T11" fmla="*/ 1358 h 1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3" h="1358">
                  <a:moveTo>
                    <a:pt x="63" y="1358"/>
                  </a:moveTo>
                  <a:cubicBezTo>
                    <a:pt x="0" y="1358"/>
                    <a:pt x="0" y="1358"/>
                    <a:pt x="0" y="135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4" y="1"/>
                    <a:pt x="30" y="0"/>
                  </a:cubicBezTo>
                  <a:cubicBezTo>
                    <a:pt x="57" y="0"/>
                    <a:pt x="63" y="32"/>
                    <a:pt x="63" y="32"/>
                  </a:cubicBezTo>
                  <a:cubicBezTo>
                    <a:pt x="63" y="1358"/>
                    <a:pt x="63" y="1358"/>
                    <a:pt x="63" y="1358"/>
                  </a:cubicBezTo>
                </a:path>
              </a:pathLst>
            </a:custGeom>
            <a:solidFill>
              <a:srgbClr val="FFB14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Freeform 40">
              <a:extLst>
                <a:ext uri="{FF2B5EF4-FFF2-40B4-BE49-F238E27FC236}">
                  <a16:creationId xmlns:a16="http://schemas.microsoft.com/office/drawing/2014/main" id="{0A07543F-D39B-2044-918C-CA1538BB128D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480834" y="2130638"/>
              <a:ext cx="100012" cy="2174875"/>
            </a:xfrm>
            <a:custGeom>
              <a:avLst/>
              <a:gdLst>
                <a:gd name="T0" fmla="*/ 63 w 63"/>
                <a:gd name="T1" fmla="*/ 1358 h 1358"/>
                <a:gd name="T2" fmla="*/ 0 w 63"/>
                <a:gd name="T3" fmla="*/ 1358 h 1358"/>
                <a:gd name="T4" fmla="*/ 0 w 63"/>
                <a:gd name="T5" fmla="*/ 32 h 1358"/>
                <a:gd name="T6" fmla="*/ 31 w 63"/>
                <a:gd name="T7" fmla="*/ 0 h 1358"/>
                <a:gd name="T8" fmla="*/ 63 w 63"/>
                <a:gd name="T9" fmla="*/ 32 h 1358"/>
                <a:gd name="T10" fmla="*/ 63 w 63"/>
                <a:gd name="T11" fmla="*/ 1358 h 1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3" h="1358">
                  <a:moveTo>
                    <a:pt x="63" y="1358"/>
                  </a:moveTo>
                  <a:cubicBezTo>
                    <a:pt x="0" y="1358"/>
                    <a:pt x="0" y="1358"/>
                    <a:pt x="0" y="135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4" y="1"/>
                    <a:pt x="31" y="0"/>
                  </a:cubicBezTo>
                  <a:cubicBezTo>
                    <a:pt x="58" y="0"/>
                    <a:pt x="63" y="32"/>
                    <a:pt x="63" y="32"/>
                  </a:cubicBezTo>
                  <a:lnTo>
                    <a:pt x="63" y="135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Freeform 41">
              <a:extLst>
                <a:ext uri="{FF2B5EF4-FFF2-40B4-BE49-F238E27FC236}">
                  <a16:creationId xmlns:a16="http://schemas.microsoft.com/office/drawing/2014/main" id="{4C2D0699-733E-7348-9AEA-1913D8DD03DD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07834" y="4545226"/>
              <a:ext cx="130175" cy="187325"/>
            </a:xfrm>
            <a:custGeom>
              <a:avLst/>
              <a:gdLst>
                <a:gd name="T0" fmla="*/ 0 w 81"/>
                <a:gd name="T1" fmla="*/ 107 h 117"/>
                <a:gd name="T2" fmla="*/ 81 w 81"/>
                <a:gd name="T3" fmla="*/ 109 h 117"/>
                <a:gd name="T4" fmla="*/ 48 w 81"/>
                <a:gd name="T5" fmla="*/ 0 h 117"/>
                <a:gd name="T6" fmla="*/ 28 w 81"/>
                <a:gd name="T7" fmla="*/ 0 h 117"/>
                <a:gd name="T8" fmla="*/ 0 w 81"/>
                <a:gd name="T9" fmla="*/ 10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" h="117">
                  <a:moveTo>
                    <a:pt x="0" y="107"/>
                  </a:moveTo>
                  <a:cubicBezTo>
                    <a:pt x="0" y="107"/>
                    <a:pt x="39" y="117"/>
                    <a:pt x="81" y="109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0" y="107"/>
                    <a:pt x="0" y="107"/>
                    <a:pt x="0" y="107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Freeform 58">
              <a:extLst>
                <a:ext uri="{FF2B5EF4-FFF2-40B4-BE49-F238E27FC236}">
                  <a16:creationId xmlns:a16="http://schemas.microsoft.com/office/drawing/2014/main" id="{29A71D51-FCF7-3441-AA3E-DD9DC5C21BC7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93559" y="4257888"/>
              <a:ext cx="157162" cy="300038"/>
            </a:xfrm>
            <a:custGeom>
              <a:avLst/>
              <a:gdLst>
                <a:gd name="T0" fmla="*/ 45 w 99"/>
                <a:gd name="T1" fmla="*/ 0 h 187"/>
                <a:gd name="T2" fmla="*/ 45 w 99"/>
                <a:gd name="T3" fmla="*/ 0 h 187"/>
                <a:gd name="T4" fmla="*/ 11 w 99"/>
                <a:gd name="T5" fmla="*/ 3 h 187"/>
                <a:gd name="T6" fmla="*/ 0 w 99"/>
                <a:gd name="T7" fmla="*/ 3 h 187"/>
                <a:gd name="T8" fmla="*/ 0 w 99"/>
                <a:gd name="T9" fmla="*/ 160 h 187"/>
                <a:gd name="T10" fmla="*/ 3 w 99"/>
                <a:gd name="T11" fmla="*/ 160 h 187"/>
                <a:gd name="T12" fmla="*/ 4 w 99"/>
                <a:gd name="T13" fmla="*/ 160 h 187"/>
                <a:gd name="T14" fmla="*/ 42 w 99"/>
                <a:gd name="T15" fmla="*/ 187 h 187"/>
                <a:gd name="T16" fmla="*/ 72 w 99"/>
                <a:gd name="T17" fmla="*/ 157 h 187"/>
                <a:gd name="T18" fmla="*/ 73 w 99"/>
                <a:gd name="T19" fmla="*/ 157 h 187"/>
                <a:gd name="T20" fmla="*/ 99 w 99"/>
                <a:gd name="T21" fmla="*/ 174 h 187"/>
                <a:gd name="T22" fmla="*/ 99 w 99"/>
                <a:gd name="T23" fmla="*/ 172 h 187"/>
                <a:gd name="T24" fmla="*/ 45 w 99"/>
                <a:gd name="T25" fmla="*/ 0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9" h="187">
                  <a:moveTo>
                    <a:pt x="45" y="0"/>
                  </a:moveTo>
                  <a:cubicBezTo>
                    <a:pt x="45" y="0"/>
                    <a:pt x="45" y="0"/>
                    <a:pt x="45" y="0"/>
                  </a:cubicBezTo>
                  <a:cubicBezTo>
                    <a:pt x="33" y="2"/>
                    <a:pt x="21" y="3"/>
                    <a:pt x="11" y="3"/>
                  </a:cubicBezTo>
                  <a:cubicBezTo>
                    <a:pt x="7" y="3"/>
                    <a:pt x="3" y="3"/>
                    <a:pt x="0" y="3"/>
                  </a:cubicBezTo>
                  <a:cubicBezTo>
                    <a:pt x="0" y="160"/>
                    <a:pt x="0" y="160"/>
                    <a:pt x="0" y="160"/>
                  </a:cubicBezTo>
                  <a:cubicBezTo>
                    <a:pt x="1" y="160"/>
                    <a:pt x="2" y="160"/>
                    <a:pt x="3" y="160"/>
                  </a:cubicBezTo>
                  <a:cubicBezTo>
                    <a:pt x="3" y="160"/>
                    <a:pt x="4" y="160"/>
                    <a:pt x="4" y="160"/>
                  </a:cubicBezTo>
                  <a:cubicBezTo>
                    <a:pt x="29" y="160"/>
                    <a:pt x="39" y="178"/>
                    <a:pt x="42" y="187"/>
                  </a:cubicBezTo>
                  <a:cubicBezTo>
                    <a:pt x="44" y="179"/>
                    <a:pt x="50" y="158"/>
                    <a:pt x="72" y="157"/>
                  </a:cubicBezTo>
                  <a:cubicBezTo>
                    <a:pt x="73" y="157"/>
                    <a:pt x="73" y="157"/>
                    <a:pt x="73" y="157"/>
                  </a:cubicBezTo>
                  <a:cubicBezTo>
                    <a:pt x="87" y="157"/>
                    <a:pt x="94" y="166"/>
                    <a:pt x="99" y="174"/>
                  </a:cubicBezTo>
                  <a:cubicBezTo>
                    <a:pt x="99" y="172"/>
                    <a:pt x="99" y="172"/>
                    <a:pt x="99" y="172"/>
                  </a:cubicBezTo>
                  <a:cubicBezTo>
                    <a:pt x="45" y="0"/>
                    <a:pt x="45" y="0"/>
                    <a:pt x="45" y="0"/>
                  </a:cubicBezTo>
                </a:path>
              </a:pathLst>
            </a:custGeom>
            <a:solidFill>
              <a:srgbClr val="C2B38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6" name="Freeform 59">
              <a:extLst>
                <a:ext uri="{FF2B5EF4-FFF2-40B4-BE49-F238E27FC236}">
                  <a16:creationId xmlns:a16="http://schemas.microsoft.com/office/drawing/2014/main" id="{28634CD5-0BEA-2E40-9EA4-24AEFA1D2070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04659" y="2129051"/>
              <a:ext cx="68262" cy="2171700"/>
            </a:xfrm>
            <a:custGeom>
              <a:avLst/>
              <a:gdLst>
                <a:gd name="T0" fmla="*/ 4 w 43"/>
                <a:gd name="T1" fmla="*/ 0 h 1356"/>
                <a:gd name="T2" fmla="*/ 3 w 43"/>
                <a:gd name="T3" fmla="*/ 0 h 1356"/>
                <a:gd name="T4" fmla="*/ 0 w 43"/>
                <a:gd name="T5" fmla="*/ 0 h 1356"/>
                <a:gd name="T6" fmla="*/ 0 w 43"/>
                <a:gd name="T7" fmla="*/ 1356 h 1356"/>
                <a:gd name="T8" fmla="*/ 43 w 43"/>
                <a:gd name="T9" fmla="*/ 1356 h 1356"/>
                <a:gd name="T10" fmla="*/ 43 w 43"/>
                <a:gd name="T11" fmla="*/ 1355 h 1356"/>
                <a:gd name="T12" fmla="*/ 42 w 43"/>
                <a:gd name="T13" fmla="*/ 1355 h 1356"/>
                <a:gd name="T14" fmla="*/ 42 w 43"/>
                <a:gd name="T15" fmla="*/ 29 h 1356"/>
                <a:gd name="T16" fmla="*/ 42 w 43"/>
                <a:gd name="T17" fmla="*/ 27 h 1356"/>
                <a:gd name="T18" fmla="*/ 4 w 43"/>
                <a:gd name="T19" fmla="*/ 0 h 13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3" h="1356">
                  <a:moveTo>
                    <a:pt x="4" y="0"/>
                  </a:moveTo>
                  <a:cubicBezTo>
                    <a:pt x="4" y="0"/>
                    <a:pt x="3" y="0"/>
                    <a:pt x="3" y="0"/>
                  </a:cubicBezTo>
                  <a:cubicBezTo>
                    <a:pt x="2" y="0"/>
                    <a:pt x="1" y="0"/>
                    <a:pt x="0" y="0"/>
                  </a:cubicBezTo>
                  <a:cubicBezTo>
                    <a:pt x="0" y="1356"/>
                    <a:pt x="0" y="1356"/>
                    <a:pt x="0" y="1356"/>
                  </a:cubicBezTo>
                  <a:cubicBezTo>
                    <a:pt x="43" y="1356"/>
                    <a:pt x="43" y="1356"/>
                    <a:pt x="43" y="1356"/>
                  </a:cubicBezTo>
                  <a:cubicBezTo>
                    <a:pt x="43" y="1355"/>
                    <a:pt x="43" y="1355"/>
                    <a:pt x="43" y="1355"/>
                  </a:cubicBezTo>
                  <a:cubicBezTo>
                    <a:pt x="42" y="1355"/>
                    <a:pt x="42" y="1355"/>
                    <a:pt x="42" y="1355"/>
                  </a:cubicBezTo>
                  <a:cubicBezTo>
                    <a:pt x="42" y="29"/>
                    <a:pt x="42" y="29"/>
                    <a:pt x="42" y="29"/>
                  </a:cubicBezTo>
                  <a:cubicBezTo>
                    <a:pt x="42" y="29"/>
                    <a:pt x="42" y="28"/>
                    <a:pt x="42" y="27"/>
                  </a:cubicBezTo>
                  <a:cubicBezTo>
                    <a:pt x="39" y="18"/>
                    <a:pt x="29" y="0"/>
                    <a:pt x="4" y="0"/>
                  </a:cubicBez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Freeform 60">
              <a:extLst>
                <a:ext uri="{FF2B5EF4-FFF2-40B4-BE49-F238E27FC236}">
                  <a16:creationId xmlns:a16="http://schemas.microsoft.com/office/drawing/2014/main" id="{70E09BB2-C3CB-BE4C-9A97-40298C6207ED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704672" y="2130638"/>
              <a:ext cx="101600" cy="2174875"/>
            </a:xfrm>
            <a:custGeom>
              <a:avLst/>
              <a:gdLst>
                <a:gd name="T0" fmla="*/ 31 w 63"/>
                <a:gd name="T1" fmla="*/ 0 h 1358"/>
                <a:gd name="T2" fmla="*/ 30 w 63"/>
                <a:gd name="T3" fmla="*/ 0 h 1358"/>
                <a:gd name="T4" fmla="*/ 0 w 63"/>
                <a:gd name="T5" fmla="*/ 30 h 1358"/>
                <a:gd name="T6" fmla="*/ 0 w 63"/>
                <a:gd name="T7" fmla="*/ 32 h 1358"/>
                <a:gd name="T8" fmla="*/ 0 w 63"/>
                <a:gd name="T9" fmla="*/ 1358 h 1358"/>
                <a:gd name="T10" fmla="*/ 1 w 63"/>
                <a:gd name="T11" fmla="*/ 1358 h 1358"/>
                <a:gd name="T12" fmla="*/ 63 w 63"/>
                <a:gd name="T13" fmla="*/ 1358 h 1358"/>
                <a:gd name="T14" fmla="*/ 63 w 63"/>
                <a:gd name="T15" fmla="*/ 32 h 1358"/>
                <a:gd name="T16" fmla="*/ 57 w 63"/>
                <a:gd name="T17" fmla="*/ 17 h 1358"/>
                <a:gd name="T18" fmla="*/ 31 w 63"/>
                <a:gd name="T19" fmla="*/ 0 h 1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" h="1358">
                  <a:moveTo>
                    <a:pt x="31" y="0"/>
                  </a:moveTo>
                  <a:cubicBezTo>
                    <a:pt x="31" y="0"/>
                    <a:pt x="31" y="0"/>
                    <a:pt x="30" y="0"/>
                  </a:cubicBezTo>
                  <a:cubicBezTo>
                    <a:pt x="8" y="1"/>
                    <a:pt x="2" y="22"/>
                    <a:pt x="0" y="30"/>
                  </a:cubicBezTo>
                  <a:cubicBezTo>
                    <a:pt x="0" y="31"/>
                    <a:pt x="0" y="32"/>
                    <a:pt x="0" y="32"/>
                  </a:cubicBezTo>
                  <a:cubicBezTo>
                    <a:pt x="0" y="1358"/>
                    <a:pt x="0" y="1358"/>
                    <a:pt x="0" y="1358"/>
                  </a:cubicBezTo>
                  <a:cubicBezTo>
                    <a:pt x="1" y="1358"/>
                    <a:pt x="1" y="1358"/>
                    <a:pt x="1" y="1358"/>
                  </a:cubicBezTo>
                  <a:cubicBezTo>
                    <a:pt x="63" y="1358"/>
                    <a:pt x="63" y="1358"/>
                    <a:pt x="63" y="1358"/>
                  </a:cubicBezTo>
                  <a:cubicBezTo>
                    <a:pt x="63" y="32"/>
                    <a:pt x="63" y="32"/>
                    <a:pt x="63" y="32"/>
                  </a:cubicBezTo>
                  <a:cubicBezTo>
                    <a:pt x="63" y="32"/>
                    <a:pt x="61" y="24"/>
                    <a:pt x="57" y="17"/>
                  </a:cubicBezTo>
                  <a:cubicBezTo>
                    <a:pt x="52" y="9"/>
                    <a:pt x="45" y="0"/>
                    <a:pt x="31" y="0"/>
                  </a:cubicBez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8" name="Freeform 61">
              <a:extLst>
                <a:ext uri="{FF2B5EF4-FFF2-40B4-BE49-F238E27FC236}">
                  <a16:creationId xmlns:a16="http://schemas.microsoft.com/office/drawing/2014/main" id="{1305A7BF-83DD-3245-A39E-1A5C34CF32A3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07834" y="4553163"/>
              <a:ext cx="71437" cy="179388"/>
            </a:xfrm>
            <a:custGeom>
              <a:avLst/>
              <a:gdLst>
                <a:gd name="T0" fmla="*/ 12 w 45"/>
                <a:gd name="T1" fmla="*/ 0 h 112"/>
                <a:gd name="T2" fmla="*/ 7 w 45"/>
                <a:gd name="T3" fmla="*/ 0 h 112"/>
                <a:gd name="T4" fmla="*/ 0 w 45"/>
                <a:gd name="T5" fmla="*/ 0 h 112"/>
                <a:gd name="T6" fmla="*/ 0 w 45"/>
                <a:gd name="T7" fmla="*/ 112 h 112"/>
                <a:gd name="T8" fmla="*/ 11 w 45"/>
                <a:gd name="T9" fmla="*/ 112 h 112"/>
                <a:gd name="T10" fmla="*/ 45 w 45"/>
                <a:gd name="T11" fmla="*/ 109 h 112"/>
                <a:gd name="T12" fmla="*/ 45 w 45"/>
                <a:gd name="T13" fmla="*/ 109 h 112"/>
                <a:gd name="T14" fmla="*/ 12 w 45"/>
                <a:gd name="T15" fmla="*/ 0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" h="112">
                  <a:moveTo>
                    <a:pt x="12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3" y="112"/>
                    <a:pt x="7" y="112"/>
                    <a:pt x="11" y="112"/>
                  </a:cubicBezTo>
                  <a:cubicBezTo>
                    <a:pt x="21" y="112"/>
                    <a:pt x="33" y="111"/>
                    <a:pt x="45" y="109"/>
                  </a:cubicBezTo>
                  <a:cubicBezTo>
                    <a:pt x="45" y="109"/>
                    <a:pt x="45" y="109"/>
                    <a:pt x="45" y="109"/>
                  </a:cubicBezTo>
                  <a:cubicBezTo>
                    <a:pt x="12" y="0"/>
                    <a:pt x="12" y="0"/>
                    <a:pt x="12" y="0"/>
                  </a:cubicBez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Freeform 13">
              <a:extLst>
                <a:ext uri="{FF2B5EF4-FFF2-40B4-BE49-F238E27FC236}">
                  <a16:creationId xmlns:a16="http://schemas.microsoft.com/office/drawing/2014/main" id="{87956A92-EB13-6F49-9244-018AF13E4388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2017409" y="4793641"/>
              <a:ext cx="304800" cy="493713"/>
            </a:xfrm>
            <a:custGeom>
              <a:avLst/>
              <a:gdLst>
                <a:gd name="T0" fmla="*/ 192 w 192"/>
                <a:gd name="T1" fmla="*/ 281 h 311"/>
                <a:gd name="T2" fmla="*/ 103 w 192"/>
                <a:gd name="T3" fmla="*/ 0 h 311"/>
                <a:gd name="T4" fmla="*/ 84 w 192"/>
                <a:gd name="T5" fmla="*/ 0 h 311"/>
                <a:gd name="T6" fmla="*/ 0 w 192"/>
                <a:gd name="T7" fmla="*/ 291 h 311"/>
                <a:gd name="T8" fmla="*/ 5 w 192"/>
                <a:gd name="T9" fmla="*/ 311 h 311"/>
                <a:gd name="T10" fmla="*/ 181 w 192"/>
                <a:gd name="T11" fmla="*/ 310 h 311"/>
                <a:gd name="T12" fmla="*/ 192 w 192"/>
                <a:gd name="T13" fmla="*/ 281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2" h="311">
                  <a:moveTo>
                    <a:pt x="192" y="281"/>
                  </a:moveTo>
                  <a:lnTo>
                    <a:pt x="103" y="0"/>
                  </a:lnTo>
                  <a:lnTo>
                    <a:pt x="84" y="0"/>
                  </a:lnTo>
                  <a:lnTo>
                    <a:pt x="0" y="291"/>
                  </a:lnTo>
                  <a:lnTo>
                    <a:pt x="5" y="311"/>
                  </a:lnTo>
                  <a:lnTo>
                    <a:pt x="181" y="310"/>
                  </a:lnTo>
                  <a:lnTo>
                    <a:pt x="192" y="281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aphicFrame>
        <p:nvGraphicFramePr>
          <p:cNvPr id="2" name="Tabla 1">
            <a:extLst>
              <a:ext uri="{FF2B5EF4-FFF2-40B4-BE49-F238E27FC236}">
                <a16:creationId xmlns:a16="http://schemas.microsoft.com/office/drawing/2014/main" id="{14050FB3-AAD8-45A4-9FBF-060E0765BB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984227"/>
              </p:ext>
            </p:extLst>
          </p:nvPr>
        </p:nvGraphicFramePr>
        <p:xfrm>
          <a:off x="920592" y="1734624"/>
          <a:ext cx="10339368" cy="4115995"/>
        </p:xfrm>
        <a:graphic>
          <a:graphicData uri="http://schemas.openxmlformats.org/drawingml/2006/table">
            <a:tbl>
              <a:tblPr>
                <a:tableStyleId>{93296810-A885-4BE3-A3E7-6D5BEEA58F35}</a:tableStyleId>
              </a:tblPr>
              <a:tblGrid>
                <a:gridCol w="1685722">
                  <a:extLst>
                    <a:ext uri="{9D8B030D-6E8A-4147-A177-3AD203B41FA5}">
                      <a16:colId xmlns:a16="http://schemas.microsoft.com/office/drawing/2014/main" val="2924445739"/>
                    </a:ext>
                  </a:extLst>
                </a:gridCol>
                <a:gridCol w="1480695">
                  <a:extLst>
                    <a:ext uri="{9D8B030D-6E8A-4147-A177-3AD203B41FA5}">
                      <a16:colId xmlns:a16="http://schemas.microsoft.com/office/drawing/2014/main" val="2036410476"/>
                    </a:ext>
                  </a:extLst>
                </a:gridCol>
                <a:gridCol w="7172951">
                  <a:extLst>
                    <a:ext uri="{9D8B030D-6E8A-4147-A177-3AD203B41FA5}">
                      <a16:colId xmlns:a16="http://schemas.microsoft.com/office/drawing/2014/main" val="279627583"/>
                    </a:ext>
                  </a:extLst>
                </a:gridCol>
              </a:tblGrid>
              <a:tr h="323570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b="1" u="none" strike="noStrike">
                          <a:effectLst/>
                        </a:rPr>
                        <a:t>HORARIO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b="1" u="none" strike="noStrike" dirty="0">
                          <a:effectLst/>
                        </a:rPr>
                        <a:t>DURACIÓN</a:t>
                      </a:r>
                      <a:endParaRPr lang="es-CO" sz="1900" b="1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b="1" u="none" strike="noStrike" dirty="0">
                          <a:effectLst/>
                        </a:rPr>
                        <a:t>DESCRIPCIÓN</a:t>
                      </a:r>
                      <a:endParaRPr lang="es-CO" sz="1900" b="1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0289447"/>
                  </a:ext>
                </a:extLst>
              </a:tr>
              <a:tr h="392772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7:30 - 08:00  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30 minutos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900" u="none" strike="noStrike" dirty="0">
                          <a:effectLst/>
                        </a:rPr>
                        <a:t>Ingreso y registro de los asistentes.</a:t>
                      </a:r>
                      <a:endParaRPr lang="es-MX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574765285"/>
                  </a:ext>
                </a:extLst>
              </a:tr>
              <a:tr h="393895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8:00 - 08:15 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15 minutos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CO" sz="1900" u="none" strike="noStrike" dirty="0">
                          <a:effectLst/>
                        </a:rPr>
                        <a:t>Espacio de conexión </a:t>
                      </a:r>
                      <a:endParaRPr lang="es-CO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122815137"/>
                  </a:ext>
                </a:extLst>
              </a:tr>
              <a:tr h="323557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8:15 - 8:25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10 minutos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900" u="none" strike="noStrike" dirty="0">
                          <a:effectLst/>
                        </a:rPr>
                        <a:t>Saludo y bienvenida por parte de la Directora de Cobertura</a:t>
                      </a:r>
                      <a:endParaRPr lang="es-MX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894517375"/>
                  </a:ext>
                </a:extLst>
              </a:tr>
              <a:tr h="379828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8:25 - 8:30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5 minutos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900" u="none" strike="noStrike" dirty="0">
                          <a:effectLst/>
                        </a:rPr>
                        <a:t>Introducción temáticas Subdirección de Acceso</a:t>
                      </a:r>
                      <a:endParaRPr lang="es-MX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215489547"/>
                  </a:ext>
                </a:extLst>
              </a:tr>
              <a:tr h="379828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8:30 - 9:05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 dirty="0">
                          <a:effectLst/>
                        </a:rPr>
                        <a:t>35 minutos </a:t>
                      </a:r>
                      <a:endParaRPr lang="es-CO" sz="1900" b="1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CO" sz="1900" u="none" strike="noStrike" dirty="0">
                          <a:effectLst/>
                        </a:rPr>
                        <a:t>Gestión de Cobertura, matrícula, SIMAT.</a:t>
                      </a:r>
                      <a:endParaRPr lang="es-CO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86473348"/>
                  </a:ext>
                </a:extLst>
              </a:tr>
              <a:tr h="393895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9:05 - 9:40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35 minutos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900" u="none" strike="noStrike" dirty="0">
                          <a:effectLst/>
                        </a:rPr>
                        <a:t>Servicio educativo contratado avances, dificultades y proyecciones.</a:t>
                      </a:r>
                      <a:endParaRPr lang="es-MX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0978670"/>
                  </a:ext>
                </a:extLst>
              </a:tr>
              <a:tr h="393896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9:40 -10:30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50 minutos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CO" sz="1900" u="none" strike="noStrike" dirty="0">
                          <a:effectLst/>
                        </a:rPr>
                        <a:t>Infraestructura educativa FFIE-MEN</a:t>
                      </a:r>
                      <a:endParaRPr lang="es-CO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39371"/>
                  </a:ext>
                </a:extLst>
              </a:tr>
              <a:tr h="379827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10:30 - 11:00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30 minutos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900" u="none" strike="noStrike" dirty="0">
                          <a:effectLst/>
                        </a:rPr>
                        <a:t>Colombia Compra (Acuerdos marco transporte escolar y mobiliario)</a:t>
                      </a:r>
                      <a:endParaRPr lang="es-MX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780271500"/>
                  </a:ext>
                </a:extLst>
              </a:tr>
              <a:tr h="407963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11:00 -12:15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75 minutos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900" u="none" strike="noStrike" dirty="0">
                          <a:effectLst/>
                        </a:rPr>
                        <a:t>Alternancia educativa, avances, retos y proyecciones </a:t>
                      </a:r>
                      <a:endParaRPr lang="es-MX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70243738"/>
                  </a:ext>
                </a:extLst>
              </a:tr>
              <a:tr h="346964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12:15 - 12:20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900" u="none" strike="noStrike">
                          <a:effectLst/>
                        </a:rPr>
                        <a:t>5 minutos</a:t>
                      </a:r>
                      <a:endParaRPr lang="es-CO" sz="19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900" u="none" strike="noStrike" dirty="0">
                          <a:effectLst/>
                        </a:rPr>
                        <a:t>Cierre jornada e invitación temáticas de la tarde</a:t>
                      </a:r>
                      <a:endParaRPr lang="es-MX" sz="19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15351207"/>
                  </a:ext>
                </a:extLst>
              </a:tr>
            </a:tbl>
          </a:graphicData>
        </a:graphic>
      </p:graphicFrame>
      <p:sp>
        <p:nvSpPr>
          <p:cNvPr id="53" name="CuadroTexto 52">
            <a:extLst>
              <a:ext uri="{FF2B5EF4-FFF2-40B4-BE49-F238E27FC236}">
                <a16:creationId xmlns:a16="http://schemas.microsoft.com/office/drawing/2014/main" id="{DDA012D0-B92F-4662-925D-6A7F1B678C67}"/>
              </a:ext>
            </a:extLst>
          </p:cNvPr>
          <p:cNvSpPr txBox="1"/>
          <p:nvPr/>
        </p:nvSpPr>
        <p:spPr>
          <a:xfrm>
            <a:off x="2393002" y="85646"/>
            <a:ext cx="7758586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3200" b="1" dirty="0">
                <a:solidFill>
                  <a:srgbClr val="0070C0"/>
                </a:solidFill>
                <a:latin typeface="Work Sans Light" pitchFamily="2" charset="77"/>
              </a:rPr>
              <a:t>AGENDA</a:t>
            </a:r>
          </a:p>
          <a:p>
            <a:pPr algn="ctr"/>
            <a:r>
              <a:rPr lang="es-CO" sz="3200" b="1" dirty="0">
                <a:solidFill>
                  <a:srgbClr val="0070C0"/>
                </a:solidFill>
                <a:latin typeface="Work Sans Light" pitchFamily="2" charset="77"/>
              </a:rPr>
              <a:t>Encuentro líderes de Cobertura 2021</a:t>
            </a:r>
          </a:p>
          <a:p>
            <a:pPr algn="ctr"/>
            <a:r>
              <a:rPr lang="es-CO" sz="2800" b="1" dirty="0">
                <a:solidFill>
                  <a:srgbClr val="0070C0"/>
                </a:solidFill>
                <a:latin typeface="Work Sans Light" pitchFamily="2" charset="77"/>
              </a:rPr>
              <a:t>10 de Febrero de 2021</a:t>
            </a:r>
            <a:endParaRPr lang="es-CO" sz="1600" b="1" dirty="0">
              <a:solidFill>
                <a:srgbClr val="0070C0"/>
              </a:solidFill>
              <a:latin typeface="Work Sans Light" pitchFamily="2" charset="77"/>
            </a:endParaRPr>
          </a:p>
        </p:txBody>
      </p:sp>
    </p:spTree>
    <p:extLst>
      <p:ext uri="{BB962C8B-B14F-4D97-AF65-F5344CB8AC3E}">
        <p14:creationId xmlns:p14="http://schemas.microsoft.com/office/powerpoint/2010/main" val="501619013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6" name="Imagen 85">
            <a:extLst>
              <a:ext uri="{FF2B5EF4-FFF2-40B4-BE49-F238E27FC236}">
                <a16:creationId xmlns:a16="http://schemas.microsoft.com/office/drawing/2014/main" id="{31A9E5B1-653E-1543-93A1-C5FFF9FF9CC1}"/>
              </a:ext>
            </a:extLst>
          </p:cNvPr>
          <p:cNvPicPr>
            <a:picLocks noChangeAspect="1"/>
          </p:cNvPicPr>
          <p:nvPr/>
        </p:nvPicPr>
        <p:blipFill rotWithShape="1">
          <a:blip r:embed="rId3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>
          <a:xfrm>
            <a:off x="0" y="6254761"/>
            <a:ext cx="3171142" cy="603239"/>
          </a:xfrm>
          <a:prstGeom prst="rect">
            <a:avLst/>
          </a:prstGeom>
        </p:spPr>
      </p:pic>
      <p:grpSp>
        <p:nvGrpSpPr>
          <p:cNvPr id="100" name="14 Grupo">
            <a:extLst>
              <a:ext uri="{FF2B5EF4-FFF2-40B4-BE49-F238E27FC236}">
                <a16:creationId xmlns:a16="http://schemas.microsoft.com/office/drawing/2014/main" id="{E0B30152-D978-7F46-9D07-3B7F4BD75A82}"/>
              </a:ext>
            </a:extLst>
          </p:cNvPr>
          <p:cNvGrpSpPr/>
          <p:nvPr/>
        </p:nvGrpSpPr>
        <p:grpSpPr>
          <a:xfrm rot="257920">
            <a:off x="10590143" y="69813"/>
            <a:ext cx="1169643" cy="1245718"/>
            <a:chOff x="0" y="0"/>
            <a:chExt cx="4864100" cy="6415087"/>
          </a:xfrm>
          <a:solidFill>
            <a:srgbClr val="0070C0"/>
          </a:solidFill>
          <a:effectLst>
            <a:glow rad="50800">
              <a:schemeClr val="accent1">
                <a:alpha val="21000"/>
              </a:schemeClr>
            </a:glow>
          </a:effectLst>
          <a:scene3d>
            <a:camera prst="perspectiveRelaxed"/>
            <a:lightRig rig="threePt" dir="t"/>
          </a:scene3d>
        </p:grpSpPr>
        <p:sp>
          <p:nvSpPr>
            <p:cNvPr id="101" name="Freeform 15">
              <a:extLst>
                <a:ext uri="{FF2B5EF4-FFF2-40B4-BE49-F238E27FC236}">
                  <a16:creationId xmlns:a16="http://schemas.microsoft.com/office/drawing/2014/main" id="{274B36B5-1DC0-A243-B9E4-E4D4E375BC6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1000" y="1562100"/>
              <a:ext cx="830262" cy="1833562"/>
            </a:xfrm>
            <a:custGeom>
              <a:avLst/>
              <a:gdLst>
                <a:gd name="T0" fmla="*/ 2198 w 2305"/>
                <a:gd name="T1" fmla="*/ 3211 h 5092"/>
                <a:gd name="T2" fmla="*/ 2162 w 2305"/>
                <a:gd name="T3" fmla="*/ 2929 h 5092"/>
                <a:gd name="T4" fmla="*/ 1995 w 2305"/>
                <a:gd name="T5" fmla="*/ 2752 h 5092"/>
                <a:gd name="T6" fmla="*/ 1730 w 2305"/>
                <a:gd name="T7" fmla="*/ 2646 h 5092"/>
                <a:gd name="T8" fmla="*/ 1421 w 2305"/>
                <a:gd name="T9" fmla="*/ 2567 h 5092"/>
                <a:gd name="T10" fmla="*/ 1377 w 2305"/>
                <a:gd name="T11" fmla="*/ 2329 h 5092"/>
                <a:gd name="T12" fmla="*/ 1183 w 2305"/>
                <a:gd name="T13" fmla="*/ 2152 h 5092"/>
                <a:gd name="T14" fmla="*/ 1253 w 2305"/>
                <a:gd name="T15" fmla="*/ 1923 h 5092"/>
                <a:gd name="T16" fmla="*/ 1412 w 2305"/>
                <a:gd name="T17" fmla="*/ 1720 h 5092"/>
                <a:gd name="T18" fmla="*/ 1668 w 2305"/>
                <a:gd name="T19" fmla="*/ 1614 h 5092"/>
                <a:gd name="T20" fmla="*/ 1456 w 2305"/>
                <a:gd name="T21" fmla="*/ 1393 h 5092"/>
                <a:gd name="T22" fmla="*/ 945 w 2305"/>
                <a:gd name="T23" fmla="*/ 829 h 5092"/>
                <a:gd name="T24" fmla="*/ 1112 w 2305"/>
                <a:gd name="T25" fmla="*/ 618 h 5092"/>
                <a:gd name="T26" fmla="*/ 1059 w 2305"/>
                <a:gd name="T27" fmla="*/ 371 h 5092"/>
                <a:gd name="T28" fmla="*/ 768 w 2305"/>
                <a:gd name="T29" fmla="*/ 177 h 5092"/>
                <a:gd name="T30" fmla="*/ 503 w 2305"/>
                <a:gd name="T31" fmla="*/ 106 h 5092"/>
                <a:gd name="T32" fmla="*/ 627 w 2305"/>
                <a:gd name="T33" fmla="*/ 371 h 5092"/>
                <a:gd name="T34" fmla="*/ 786 w 2305"/>
                <a:gd name="T35" fmla="*/ 609 h 5092"/>
                <a:gd name="T36" fmla="*/ 742 w 2305"/>
                <a:gd name="T37" fmla="*/ 829 h 5092"/>
                <a:gd name="T38" fmla="*/ 283 w 2305"/>
                <a:gd name="T39" fmla="*/ 1120 h 5092"/>
                <a:gd name="T40" fmla="*/ 186 w 2305"/>
                <a:gd name="T41" fmla="*/ 1279 h 5092"/>
                <a:gd name="T42" fmla="*/ 71 w 2305"/>
                <a:gd name="T43" fmla="*/ 1605 h 5092"/>
                <a:gd name="T44" fmla="*/ 309 w 2305"/>
                <a:gd name="T45" fmla="*/ 1852 h 5092"/>
                <a:gd name="T46" fmla="*/ 389 w 2305"/>
                <a:gd name="T47" fmla="*/ 2011 h 5092"/>
                <a:gd name="T48" fmla="*/ 583 w 2305"/>
                <a:gd name="T49" fmla="*/ 2117 h 5092"/>
                <a:gd name="T50" fmla="*/ 671 w 2305"/>
                <a:gd name="T51" fmla="*/ 2346 h 5092"/>
                <a:gd name="T52" fmla="*/ 556 w 2305"/>
                <a:gd name="T53" fmla="*/ 2549 h 5092"/>
                <a:gd name="T54" fmla="*/ 662 w 2305"/>
                <a:gd name="T55" fmla="*/ 2805 h 5092"/>
                <a:gd name="T56" fmla="*/ 750 w 2305"/>
                <a:gd name="T57" fmla="*/ 3035 h 5092"/>
                <a:gd name="T58" fmla="*/ 697 w 2305"/>
                <a:gd name="T59" fmla="*/ 3317 h 5092"/>
                <a:gd name="T60" fmla="*/ 503 w 2305"/>
                <a:gd name="T61" fmla="*/ 3379 h 5092"/>
                <a:gd name="T62" fmla="*/ 618 w 2305"/>
                <a:gd name="T63" fmla="*/ 3546 h 5092"/>
                <a:gd name="T64" fmla="*/ 689 w 2305"/>
                <a:gd name="T65" fmla="*/ 3820 h 5092"/>
                <a:gd name="T66" fmla="*/ 750 w 2305"/>
                <a:gd name="T67" fmla="*/ 4146 h 5092"/>
                <a:gd name="T68" fmla="*/ 777 w 2305"/>
                <a:gd name="T69" fmla="*/ 4464 h 5092"/>
                <a:gd name="T70" fmla="*/ 653 w 2305"/>
                <a:gd name="T71" fmla="*/ 4746 h 5092"/>
                <a:gd name="T72" fmla="*/ 547 w 2305"/>
                <a:gd name="T73" fmla="*/ 4914 h 5092"/>
                <a:gd name="T74" fmla="*/ 768 w 2305"/>
                <a:gd name="T75" fmla="*/ 4870 h 5092"/>
                <a:gd name="T76" fmla="*/ 998 w 2305"/>
                <a:gd name="T77" fmla="*/ 4879 h 5092"/>
                <a:gd name="T78" fmla="*/ 1333 w 2305"/>
                <a:gd name="T79" fmla="*/ 5011 h 5092"/>
                <a:gd name="T80" fmla="*/ 1686 w 2305"/>
                <a:gd name="T81" fmla="*/ 5029 h 5092"/>
                <a:gd name="T82" fmla="*/ 1827 w 2305"/>
                <a:gd name="T83" fmla="*/ 4835 h 5092"/>
                <a:gd name="T84" fmla="*/ 1668 w 2305"/>
                <a:gd name="T85" fmla="*/ 4579 h 5092"/>
                <a:gd name="T86" fmla="*/ 1906 w 2305"/>
                <a:gd name="T87" fmla="*/ 4235 h 5092"/>
                <a:gd name="T88" fmla="*/ 2154 w 2305"/>
                <a:gd name="T89" fmla="*/ 3996 h 5092"/>
                <a:gd name="T90" fmla="*/ 2012 w 2305"/>
                <a:gd name="T91" fmla="*/ 3758 h 5092"/>
                <a:gd name="T92" fmla="*/ 2039 w 2305"/>
                <a:gd name="T93" fmla="*/ 3538 h 5092"/>
                <a:gd name="T94" fmla="*/ 2304 w 2305"/>
                <a:gd name="T95" fmla="*/ 3432 h 50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305" h="5092">
                  <a:moveTo>
                    <a:pt x="2277" y="3352"/>
                  </a:moveTo>
                  <a:lnTo>
                    <a:pt x="2268" y="3308"/>
                  </a:lnTo>
                  <a:lnTo>
                    <a:pt x="2233" y="3273"/>
                  </a:lnTo>
                  <a:lnTo>
                    <a:pt x="2198" y="3211"/>
                  </a:lnTo>
                  <a:lnTo>
                    <a:pt x="2207" y="3141"/>
                  </a:lnTo>
                  <a:lnTo>
                    <a:pt x="2171" y="3088"/>
                  </a:lnTo>
                  <a:lnTo>
                    <a:pt x="2127" y="3017"/>
                  </a:lnTo>
                  <a:lnTo>
                    <a:pt x="2162" y="2929"/>
                  </a:lnTo>
                  <a:lnTo>
                    <a:pt x="2171" y="2867"/>
                  </a:lnTo>
                  <a:lnTo>
                    <a:pt x="2145" y="2814"/>
                  </a:lnTo>
                  <a:lnTo>
                    <a:pt x="2039" y="2823"/>
                  </a:lnTo>
                  <a:lnTo>
                    <a:pt x="1995" y="2752"/>
                  </a:lnTo>
                  <a:lnTo>
                    <a:pt x="2004" y="2664"/>
                  </a:lnTo>
                  <a:lnTo>
                    <a:pt x="1977" y="2611"/>
                  </a:lnTo>
                  <a:lnTo>
                    <a:pt x="1871" y="2620"/>
                  </a:lnTo>
                  <a:lnTo>
                    <a:pt x="1730" y="2646"/>
                  </a:lnTo>
                  <a:lnTo>
                    <a:pt x="1633" y="2664"/>
                  </a:lnTo>
                  <a:lnTo>
                    <a:pt x="1527" y="2673"/>
                  </a:lnTo>
                  <a:lnTo>
                    <a:pt x="1448" y="2638"/>
                  </a:lnTo>
                  <a:lnTo>
                    <a:pt x="1421" y="2567"/>
                  </a:lnTo>
                  <a:lnTo>
                    <a:pt x="1359" y="2532"/>
                  </a:lnTo>
                  <a:lnTo>
                    <a:pt x="1351" y="2470"/>
                  </a:lnTo>
                  <a:lnTo>
                    <a:pt x="1351" y="2399"/>
                  </a:lnTo>
                  <a:lnTo>
                    <a:pt x="1377" y="2329"/>
                  </a:lnTo>
                  <a:lnTo>
                    <a:pt x="1324" y="2293"/>
                  </a:lnTo>
                  <a:lnTo>
                    <a:pt x="1262" y="2241"/>
                  </a:lnTo>
                  <a:lnTo>
                    <a:pt x="1236" y="2179"/>
                  </a:lnTo>
                  <a:lnTo>
                    <a:pt x="1183" y="2152"/>
                  </a:lnTo>
                  <a:lnTo>
                    <a:pt x="1174" y="2082"/>
                  </a:lnTo>
                  <a:lnTo>
                    <a:pt x="1121" y="2029"/>
                  </a:lnTo>
                  <a:lnTo>
                    <a:pt x="1121" y="1976"/>
                  </a:lnTo>
                  <a:lnTo>
                    <a:pt x="1253" y="1923"/>
                  </a:lnTo>
                  <a:lnTo>
                    <a:pt x="1315" y="1888"/>
                  </a:lnTo>
                  <a:lnTo>
                    <a:pt x="1306" y="1817"/>
                  </a:lnTo>
                  <a:lnTo>
                    <a:pt x="1298" y="1746"/>
                  </a:lnTo>
                  <a:lnTo>
                    <a:pt x="1412" y="1720"/>
                  </a:lnTo>
                  <a:lnTo>
                    <a:pt x="1492" y="1738"/>
                  </a:lnTo>
                  <a:lnTo>
                    <a:pt x="1562" y="1755"/>
                  </a:lnTo>
                  <a:lnTo>
                    <a:pt x="1633" y="1746"/>
                  </a:lnTo>
                  <a:lnTo>
                    <a:pt x="1668" y="1614"/>
                  </a:lnTo>
                  <a:lnTo>
                    <a:pt x="1651" y="1526"/>
                  </a:lnTo>
                  <a:lnTo>
                    <a:pt x="1615" y="1455"/>
                  </a:lnTo>
                  <a:lnTo>
                    <a:pt x="1545" y="1402"/>
                  </a:lnTo>
                  <a:lnTo>
                    <a:pt x="1456" y="1393"/>
                  </a:lnTo>
                  <a:lnTo>
                    <a:pt x="1271" y="1173"/>
                  </a:lnTo>
                  <a:lnTo>
                    <a:pt x="962" y="943"/>
                  </a:lnTo>
                  <a:lnTo>
                    <a:pt x="900" y="864"/>
                  </a:lnTo>
                  <a:lnTo>
                    <a:pt x="945" y="829"/>
                  </a:lnTo>
                  <a:lnTo>
                    <a:pt x="1006" y="785"/>
                  </a:lnTo>
                  <a:lnTo>
                    <a:pt x="1024" y="705"/>
                  </a:lnTo>
                  <a:lnTo>
                    <a:pt x="1033" y="644"/>
                  </a:lnTo>
                  <a:lnTo>
                    <a:pt x="1112" y="618"/>
                  </a:lnTo>
                  <a:lnTo>
                    <a:pt x="1103" y="556"/>
                  </a:lnTo>
                  <a:lnTo>
                    <a:pt x="1077" y="494"/>
                  </a:lnTo>
                  <a:lnTo>
                    <a:pt x="1095" y="441"/>
                  </a:lnTo>
                  <a:lnTo>
                    <a:pt x="1059" y="371"/>
                  </a:lnTo>
                  <a:lnTo>
                    <a:pt x="971" y="371"/>
                  </a:lnTo>
                  <a:lnTo>
                    <a:pt x="927" y="327"/>
                  </a:lnTo>
                  <a:lnTo>
                    <a:pt x="865" y="203"/>
                  </a:lnTo>
                  <a:lnTo>
                    <a:pt x="768" y="177"/>
                  </a:lnTo>
                  <a:lnTo>
                    <a:pt x="697" y="141"/>
                  </a:lnTo>
                  <a:lnTo>
                    <a:pt x="689" y="80"/>
                  </a:lnTo>
                  <a:lnTo>
                    <a:pt x="583" y="0"/>
                  </a:lnTo>
                  <a:lnTo>
                    <a:pt x="503" y="106"/>
                  </a:lnTo>
                  <a:lnTo>
                    <a:pt x="512" y="168"/>
                  </a:lnTo>
                  <a:lnTo>
                    <a:pt x="565" y="221"/>
                  </a:lnTo>
                  <a:lnTo>
                    <a:pt x="627" y="291"/>
                  </a:lnTo>
                  <a:lnTo>
                    <a:pt x="627" y="371"/>
                  </a:lnTo>
                  <a:lnTo>
                    <a:pt x="680" y="424"/>
                  </a:lnTo>
                  <a:lnTo>
                    <a:pt x="742" y="486"/>
                  </a:lnTo>
                  <a:lnTo>
                    <a:pt x="759" y="556"/>
                  </a:lnTo>
                  <a:lnTo>
                    <a:pt x="786" y="609"/>
                  </a:lnTo>
                  <a:lnTo>
                    <a:pt x="812" y="696"/>
                  </a:lnTo>
                  <a:lnTo>
                    <a:pt x="803" y="740"/>
                  </a:lnTo>
                  <a:lnTo>
                    <a:pt x="803" y="793"/>
                  </a:lnTo>
                  <a:lnTo>
                    <a:pt x="742" y="829"/>
                  </a:lnTo>
                  <a:lnTo>
                    <a:pt x="671" y="855"/>
                  </a:lnTo>
                  <a:lnTo>
                    <a:pt x="406" y="1217"/>
                  </a:lnTo>
                  <a:lnTo>
                    <a:pt x="344" y="1199"/>
                  </a:lnTo>
                  <a:lnTo>
                    <a:pt x="283" y="1120"/>
                  </a:lnTo>
                  <a:lnTo>
                    <a:pt x="230" y="1067"/>
                  </a:lnTo>
                  <a:lnTo>
                    <a:pt x="177" y="1093"/>
                  </a:lnTo>
                  <a:lnTo>
                    <a:pt x="186" y="1199"/>
                  </a:lnTo>
                  <a:lnTo>
                    <a:pt x="186" y="1279"/>
                  </a:lnTo>
                  <a:lnTo>
                    <a:pt x="97" y="1323"/>
                  </a:lnTo>
                  <a:lnTo>
                    <a:pt x="80" y="1358"/>
                  </a:lnTo>
                  <a:lnTo>
                    <a:pt x="0" y="1552"/>
                  </a:lnTo>
                  <a:lnTo>
                    <a:pt x="71" y="1605"/>
                  </a:lnTo>
                  <a:lnTo>
                    <a:pt x="142" y="1667"/>
                  </a:lnTo>
                  <a:lnTo>
                    <a:pt x="239" y="1729"/>
                  </a:lnTo>
                  <a:lnTo>
                    <a:pt x="283" y="1791"/>
                  </a:lnTo>
                  <a:lnTo>
                    <a:pt x="309" y="1852"/>
                  </a:lnTo>
                  <a:lnTo>
                    <a:pt x="265" y="1888"/>
                  </a:lnTo>
                  <a:lnTo>
                    <a:pt x="239" y="1949"/>
                  </a:lnTo>
                  <a:lnTo>
                    <a:pt x="309" y="1985"/>
                  </a:lnTo>
                  <a:lnTo>
                    <a:pt x="389" y="2011"/>
                  </a:lnTo>
                  <a:lnTo>
                    <a:pt x="442" y="2073"/>
                  </a:lnTo>
                  <a:lnTo>
                    <a:pt x="459" y="2161"/>
                  </a:lnTo>
                  <a:lnTo>
                    <a:pt x="512" y="2117"/>
                  </a:lnTo>
                  <a:lnTo>
                    <a:pt x="583" y="2117"/>
                  </a:lnTo>
                  <a:lnTo>
                    <a:pt x="636" y="2161"/>
                  </a:lnTo>
                  <a:lnTo>
                    <a:pt x="627" y="2205"/>
                  </a:lnTo>
                  <a:lnTo>
                    <a:pt x="671" y="2267"/>
                  </a:lnTo>
                  <a:lnTo>
                    <a:pt x="671" y="2346"/>
                  </a:lnTo>
                  <a:lnTo>
                    <a:pt x="671" y="2435"/>
                  </a:lnTo>
                  <a:lnTo>
                    <a:pt x="636" y="2470"/>
                  </a:lnTo>
                  <a:lnTo>
                    <a:pt x="627" y="2532"/>
                  </a:lnTo>
                  <a:lnTo>
                    <a:pt x="556" y="2549"/>
                  </a:lnTo>
                  <a:lnTo>
                    <a:pt x="547" y="2629"/>
                  </a:lnTo>
                  <a:lnTo>
                    <a:pt x="539" y="2708"/>
                  </a:lnTo>
                  <a:lnTo>
                    <a:pt x="609" y="2743"/>
                  </a:lnTo>
                  <a:lnTo>
                    <a:pt x="662" y="2805"/>
                  </a:lnTo>
                  <a:lnTo>
                    <a:pt x="697" y="2858"/>
                  </a:lnTo>
                  <a:lnTo>
                    <a:pt x="697" y="2920"/>
                  </a:lnTo>
                  <a:lnTo>
                    <a:pt x="733" y="2973"/>
                  </a:lnTo>
                  <a:lnTo>
                    <a:pt x="750" y="3035"/>
                  </a:lnTo>
                  <a:lnTo>
                    <a:pt x="812" y="3096"/>
                  </a:lnTo>
                  <a:lnTo>
                    <a:pt x="803" y="3176"/>
                  </a:lnTo>
                  <a:lnTo>
                    <a:pt x="750" y="3246"/>
                  </a:lnTo>
                  <a:lnTo>
                    <a:pt x="697" y="3317"/>
                  </a:lnTo>
                  <a:lnTo>
                    <a:pt x="662" y="3361"/>
                  </a:lnTo>
                  <a:lnTo>
                    <a:pt x="583" y="3352"/>
                  </a:lnTo>
                  <a:lnTo>
                    <a:pt x="512" y="3317"/>
                  </a:lnTo>
                  <a:lnTo>
                    <a:pt x="503" y="3379"/>
                  </a:lnTo>
                  <a:lnTo>
                    <a:pt x="468" y="3441"/>
                  </a:lnTo>
                  <a:lnTo>
                    <a:pt x="521" y="3458"/>
                  </a:lnTo>
                  <a:lnTo>
                    <a:pt x="618" y="3485"/>
                  </a:lnTo>
                  <a:lnTo>
                    <a:pt x="618" y="3546"/>
                  </a:lnTo>
                  <a:lnTo>
                    <a:pt x="653" y="3608"/>
                  </a:lnTo>
                  <a:lnTo>
                    <a:pt x="653" y="3679"/>
                  </a:lnTo>
                  <a:lnTo>
                    <a:pt x="653" y="3749"/>
                  </a:lnTo>
                  <a:lnTo>
                    <a:pt x="689" y="3820"/>
                  </a:lnTo>
                  <a:lnTo>
                    <a:pt x="680" y="3917"/>
                  </a:lnTo>
                  <a:lnTo>
                    <a:pt x="715" y="3979"/>
                  </a:lnTo>
                  <a:lnTo>
                    <a:pt x="689" y="4049"/>
                  </a:lnTo>
                  <a:lnTo>
                    <a:pt x="750" y="4146"/>
                  </a:lnTo>
                  <a:lnTo>
                    <a:pt x="733" y="4226"/>
                  </a:lnTo>
                  <a:lnTo>
                    <a:pt x="777" y="4279"/>
                  </a:lnTo>
                  <a:lnTo>
                    <a:pt x="777" y="4367"/>
                  </a:lnTo>
                  <a:lnTo>
                    <a:pt x="777" y="4464"/>
                  </a:lnTo>
                  <a:lnTo>
                    <a:pt x="777" y="4552"/>
                  </a:lnTo>
                  <a:lnTo>
                    <a:pt x="768" y="4614"/>
                  </a:lnTo>
                  <a:lnTo>
                    <a:pt x="715" y="4685"/>
                  </a:lnTo>
                  <a:lnTo>
                    <a:pt x="653" y="4746"/>
                  </a:lnTo>
                  <a:lnTo>
                    <a:pt x="556" y="4799"/>
                  </a:lnTo>
                  <a:lnTo>
                    <a:pt x="539" y="4861"/>
                  </a:lnTo>
                  <a:lnTo>
                    <a:pt x="636" y="4861"/>
                  </a:lnTo>
                  <a:lnTo>
                    <a:pt x="547" y="4914"/>
                  </a:lnTo>
                  <a:lnTo>
                    <a:pt x="556" y="4958"/>
                  </a:lnTo>
                  <a:lnTo>
                    <a:pt x="645" y="4923"/>
                  </a:lnTo>
                  <a:lnTo>
                    <a:pt x="715" y="4949"/>
                  </a:lnTo>
                  <a:lnTo>
                    <a:pt x="768" y="4870"/>
                  </a:lnTo>
                  <a:lnTo>
                    <a:pt x="795" y="4905"/>
                  </a:lnTo>
                  <a:lnTo>
                    <a:pt x="839" y="4852"/>
                  </a:lnTo>
                  <a:lnTo>
                    <a:pt x="927" y="4852"/>
                  </a:lnTo>
                  <a:lnTo>
                    <a:pt x="998" y="4879"/>
                  </a:lnTo>
                  <a:lnTo>
                    <a:pt x="1086" y="4932"/>
                  </a:lnTo>
                  <a:lnTo>
                    <a:pt x="1130" y="4967"/>
                  </a:lnTo>
                  <a:lnTo>
                    <a:pt x="1245" y="4941"/>
                  </a:lnTo>
                  <a:lnTo>
                    <a:pt x="1333" y="5011"/>
                  </a:lnTo>
                  <a:lnTo>
                    <a:pt x="1403" y="5055"/>
                  </a:lnTo>
                  <a:lnTo>
                    <a:pt x="1509" y="5091"/>
                  </a:lnTo>
                  <a:lnTo>
                    <a:pt x="1553" y="5029"/>
                  </a:lnTo>
                  <a:lnTo>
                    <a:pt x="1686" y="5029"/>
                  </a:lnTo>
                  <a:lnTo>
                    <a:pt x="1721" y="4949"/>
                  </a:lnTo>
                  <a:lnTo>
                    <a:pt x="1783" y="4923"/>
                  </a:lnTo>
                  <a:lnTo>
                    <a:pt x="1845" y="4905"/>
                  </a:lnTo>
                  <a:lnTo>
                    <a:pt x="1827" y="4835"/>
                  </a:lnTo>
                  <a:lnTo>
                    <a:pt x="1739" y="4799"/>
                  </a:lnTo>
                  <a:lnTo>
                    <a:pt x="1721" y="4746"/>
                  </a:lnTo>
                  <a:lnTo>
                    <a:pt x="1686" y="4676"/>
                  </a:lnTo>
                  <a:lnTo>
                    <a:pt x="1668" y="4579"/>
                  </a:lnTo>
                  <a:lnTo>
                    <a:pt x="1739" y="4579"/>
                  </a:lnTo>
                  <a:lnTo>
                    <a:pt x="1756" y="4508"/>
                  </a:lnTo>
                  <a:lnTo>
                    <a:pt x="1845" y="4341"/>
                  </a:lnTo>
                  <a:lnTo>
                    <a:pt x="1906" y="4235"/>
                  </a:lnTo>
                  <a:lnTo>
                    <a:pt x="1933" y="4191"/>
                  </a:lnTo>
                  <a:lnTo>
                    <a:pt x="2012" y="4164"/>
                  </a:lnTo>
                  <a:lnTo>
                    <a:pt x="2092" y="4076"/>
                  </a:lnTo>
                  <a:lnTo>
                    <a:pt x="2154" y="3996"/>
                  </a:lnTo>
                  <a:lnTo>
                    <a:pt x="2136" y="3944"/>
                  </a:lnTo>
                  <a:lnTo>
                    <a:pt x="2065" y="3899"/>
                  </a:lnTo>
                  <a:lnTo>
                    <a:pt x="2057" y="3829"/>
                  </a:lnTo>
                  <a:lnTo>
                    <a:pt x="2012" y="3758"/>
                  </a:lnTo>
                  <a:lnTo>
                    <a:pt x="1959" y="3714"/>
                  </a:lnTo>
                  <a:lnTo>
                    <a:pt x="1915" y="3644"/>
                  </a:lnTo>
                  <a:lnTo>
                    <a:pt x="1995" y="3599"/>
                  </a:lnTo>
                  <a:lnTo>
                    <a:pt x="2039" y="3538"/>
                  </a:lnTo>
                  <a:lnTo>
                    <a:pt x="2092" y="3485"/>
                  </a:lnTo>
                  <a:lnTo>
                    <a:pt x="2145" y="3485"/>
                  </a:lnTo>
                  <a:lnTo>
                    <a:pt x="2198" y="3432"/>
                  </a:lnTo>
                  <a:lnTo>
                    <a:pt x="2304" y="3432"/>
                  </a:lnTo>
                  <a:lnTo>
                    <a:pt x="2277" y="335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2" name="Freeform 1">
              <a:extLst>
                <a:ext uri="{FF2B5EF4-FFF2-40B4-BE49-F238E27FC236}">
                  <a16:creationId xmlns:a16="http://schemas.microsoft.com/office/drawing/2014/main" id="{F945EC25-AC08-D24E-9EFC-EA1490DDC3B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66787" y="1225550"/>
              <a:ext cx="747713" cy="819150"/>
            </a:xfrm>
            <a:custGeom>
              <a:avLst/>
              <a:gdLst>
                <a:gd name="T0" fmla="*/ 918 w 2075"/>
                <a:gd name="T1" fmla="*/ 106 h 2277"/>
                <a:gd name="T2" fmla="*/ 1041 w 2075"/>
                <a:gd name="T3" fmla="*/ 124 h 2277"/>
                <a:gd name="T4" fmla="*/ 1200 w 2075"/>
                <a:gd name="T5" fmla="*/ 194 h 2277"/>
                <a:gd name="T6" fmla="*/ 1244 w 2075"/>
                <a:gd name="T7" fmla="*/ 256 h 2277"/>
                <a:gd name="T8" fmla="*/ 1376 w 2075"/>
                <a:gd name="T9" fmla="*/ 318 h 2277"/>
                <a:gd name="T10" fmla="*/ 1465 w 2075"/>
                <a:gd name="T11" fmla="*/ 379 h 2277"/>
                <a:gd name="T12" fmla="*/ 1500 w 2075"/>
                <a:gd name="T13" fmla="*/ 529 h 2277"/>
                <a:gd name="T14" fmla="*/ 1385 w 2075"/>
                <a:gd name="T15" fmla="*/ 574 h 2277"/>
                <a:gd name="T16" fmla="*/ 1279 w 2075"/>
                <a:gd name="T17" fmla="*/ 644 h 2277"/>
                <a:gd name="T18" fmla="*/ 1341 w 2075"/>
                <a:gd name="T19" fmla="*/ 741 h 2277"/>
                <a:gd name="T20" fmla="*/ 1376 w 2075"/>
                <a:gd name="T21" fmla="*/ 874 h 2277"/>
                <a:gd name="T22" fmla="*/ 1403 w 2075"/>
                <a:gd name="T23" fmla="*/ 979 h 2277"/>
                <a:gd name="T24" fmla="*/ 1526 w 2075"/>
                <a:gd name="T25" fmla="*/ 1006 h 2277"/>
                <a:gd name="T26" fmla="*/ 1588 w 2075"/>
                <a:gd name="T27" fmla="*/ 1085 h 2277"/>
                <a:gd name="T28" fmla="*/ 1756 w 2075"/>
                <a:gd name="T29" fmla="*/ 953 h 2277"/>
                <a:gd name="T30" fmla="*/ 1844 w 2075"/>
                <a:gd name="T31" fmla="*/ 1006 h 2277"/>
                <a:gd name="T32" fmla="*/ 1941 w 2075"/>
                <a:gd name="T33" fmla="*/ 1068 h 2277"/>
                <a:gd name="T34" fmla="*/ 2021 w 2075"/>
                <a:gd name="T35" fmla="*/ 1129 h 2277"/>
                <a:gd name="T36" fmla="*/ 2074 w 2075"/>
                <a:gd name="T37" fmla="*/ 1200 h 2277"/>
                <a:gd name="T38" fmla="*/ 1985 w 2075"/>
                <a:gd name="T39" fmla="*/ 1288 h 2277"/>
                <a:gd name="T40" fmla="*/ 1897 w 2075"/>
                <a:gd name="T41" fmla="*/ 1385 h 2277"/>
                <a:gd name="T42" fmla="*/ 1782 w 2075"/>
                <a:gd name="T43" fmla="*/ 1429 h 2277"/>
                <a:gd name="T44" fmla="*/ 1650 w 2075"/>
                <a:gd name="T45" fmla="*/ 1465 h 2277"/>
                <a:gd name="T46" fmla="*/ 1500 w 2075"/>
                <a:gd name="T47" fmla="*/ 1465 h 2277"/>
                <a:gd name="T48" fmla="*/ 1491 w 2075"/>
                <a:gd name="T49" fmla="*/ 1571 h 2277"/>
                <a:gd name="T50" fmla="*/ 1385 w 2075"/>
                <a:gd name="T51" fmla="*/ 1631 h 2277"/>
                <a:gd name="T52" fmla="*/ 1226 w 2075"/>
                <a:gd name="T53" fmla="*/ 1737 h 2277"/>
                <a:gd name="T54" fmla="*/ 1165 w 2075"/>
                <a:gd name="T55" fmla="*/ 1852 h 2277"/>
                <a:gd name="T56" fmla="*/ 1006 w 2075"/>
                <a:gd name="T57" fmla="*/ 1834 h 2277"/>
                <a:gd name="T58" fmla="*/ 926 w 2075"/>
                <a:gd name="T59" fmla="*/ 2046 h 2277"/>
                <a:gd name="T60" fmla="*/ 185 w 2075"/>
                <a:gd name="T61" fmla="*/ 2276 h 2277"/>
                <a:gd name="T62" fmla="*/ 44 w 2075"/>
                <a:gd name="T63" fmla="*/ 2081 h 2277"/>
                <a:gd name="T64" fmla="*/ 0 w 2075"/>
                <a:gd name="T65" fmla="*/ 1870 h 2277"/>
                <a:gd name="T66" fmla="*/ 53 w 2075"/>
                <a:gd name="T67" fmla="*/ 1658 h 2277"/>
                <a:gd name="T68" fmla="*/ 106 w 2075"/>
                <a:gd name="T69" fmla="*/ 1482 h 2277"/>
                <a:gd name="T70" fmla="*/ 194 w 2075"/>
                <a:gd name="T71" fmla="*/ 1244 h 2277"/>
                <a:gd name="T72" fmla="*/ 317 w 2075"/>
                <a:gd name="T73" fmla="*/ 1147 h 2277"/>
                <a:gd name="T74" fmla="*/ 344 w 2075"/>
                <a:gd name="T75" fmla="*/ 979 h 2277"/>
                <a:gd name="T76" fmla="*/ 273 w 2075"/>
                <a:gd name="T77" fmla="*/ 891 h 2277"/>
                <a:gd name="T78" fmla="*/ 141 w 2075"/>
                <a:gd name="T79" fmla="*/ 785 h 2277"/>
                <a:gd name="T80" fmla="*/ 70 w 2075"/>
                <a:gd name="T81" fmla="*/ 626 h 2277"/>
                <a:gd name="T82" fmla="*/ 132 w 2075"/>
                <a:gd name="T83" fmla="*/ 529 h 2277"/>
                <a:gd name="T84" fmla="*/ 229 w 2075"/>
                <a:gd name="T85" fmla="*/ 432 h 2277"/>
                <a:gd name="T86" fmla="*/ 335 w 2075"/>
                <a:gd name="T87" fmla="*/ 344 h 2277"/>
                <a:gd name="T88" fmla="*/ 397 w 2075"/>
                <a:gd name="T89" fmla="*/ 212 h 2277"/>
                <a:gd name="T90" fmla="*/ 450 w 2075"/>
                <a:gd name="T91" fmla="*/ 115 h 2277"/>
                <a:gd name="T92" fmla="*/ 582 w 2075"/>
                <a:gd name="T93" fmla="*/ 44 h 2277"/>
                <a:gd name="T94" fmla="*/ 741 w 2075"/>
                <a:gd name="T95" fmla="*/ 0 h 2277"/>
                <a:gd name="T96" fmla="*/ 900 w 2075"/>
                <a:gd name="T97" fmla="*/ 26 h 2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075" h="2277">
                  <a:moveTo>
                    <a:pt x="900" y="26"/>
                  </a:moveTo>
                  <a:lnTo>
                    <a:pt x="918" y="106"/>
                  </a:lnTo>
                  <a:lnTo>
                    <a:pt x="979" y="124"/>
                  </a:lnTo>
                  <a:lnTo>
                    <a:pt x="1041" y="124"/>
                  </a:lnTo>
                  <a:lnTo>
                    <a:pt x="1112" y="185"/>
                  </a:lnTo>
                  <a:lnTo>
                    <a:pt x="1200" y="194"/>
                  </a:lnTo>
                  <a:lnTo>
                    <a:pt x="1191" y="238"/>
                  </a:lnTo>
                  <a:lnTo>
                    <a:pt x="1244" y="256"/>
                  </a:lnTo>
                  <a:lnTo>
                    <a:pt x="1297" y="291"/>
                  </a:lnTo>
                  <a:lnTo>
                    <a:pt x="1376" y="318"/>
                  </a:lnTo>
                  <a:lnTo>
                    <a:pt x="1394" y="371"/>
                  </a:lnTo>
                  <a:lnTo>
                    <a:pt x="1465" y="379"/>
                  </a:lnTo>
                  <a:lnTo>
                    <a:pt x="1491" y="441"/>
                  </a:lnTo>
                  <a:lnTo>
                    <a:pt x="1500" y="529"/>
                  </a:lnTo>
                  <a:lnTo>
                    <a:pt x="1465" y="565"/>
                  </a:lnTo>
                  <a:lnTo>
                    <a:pt x="1385" y="574"/>
                  </a:lnTo>
                  <a:lnTo>
                    <a:pt x="1306" y="600"/>
                  </a:lnTo>
                  <a:lnTo>
                    <a:pt x="1279" y="644"/>
                  </a:lnTo>
                  <a:lnTo>
                    <a:pt x="1350" y="679"/>
                  </a:lnTo>
                  <a:lnTo>
                    <a:pt x="1341" y="741"/>
                  </a:lnTo>
                  <a:lnTo>
                    <a:pt x="1359" y="812"/>
                  </a:lnTo>
                  <a:lnTo>
                    <a:pt x="1376" y="874"/>
                  </a:lnTo>
                  <a:lnTo>
                    <a:pt x="1385" y="935"/>
                  </a:lnTo>
                  <a:lnTo>
                    <a:pt x="1403" y="979"/>
                  </a:lnTo>
                  <a:lnTo>
                    <a:pt x="1482" y="979"/>
                  </a:lnTo>
                  <a:lnTo>
                    <a:pt x="1526" y="1006"/>
                  </a:lnTo>
                  <a:lnTo>
                    <a:pt x="1518" y="1068"/>
                  </a:lnTo>
                  <a:lnTo>
                    <a:pt x="1588" y="1085"/>
                  </a:lnTo>
                  <a:lnTo>
                    <a:pt x="1676" y="1050"/>
                  </a:lnTo>
                  <a:lnTo>
                    <a:pt x="1756" y="953"/>
                  </a:lnTo>
                  <a:lnTo>
                    <a:pt x="1765" y="1015"/>
                  </a:lnTo>
                  <a:lnTo>
                    <a:pt x="1844" y="1006"/>
                  </a:lnTo>
                  <a:lnTo>
                    <a:pt x="1906" y="1032"/>
                  </a:lnTo>
                  <a:lnTo>
                    <a:pt x="1941" y="1068"/>
                  </a:lnTo>
                  <a:lnTo>
                    <a:pt x="2012" y="1076"/>
                  </a:lnTo>
                  <a:lnTo>
                    <a:pt x="2021" y="1129"/>
                  </a:lnTo>
                  <a:lnTo>
                    <a:pt x="2029" y="1182"/>
                  </a:lnTo>
                  <a:lnTo>
                    <a:pt x="2074" y="1200"/>
                  </a:lnTo>
                  <a:lnTo>
                    <a:pt x="2056" y="1253"/>
                  </a:lnTo>
                  <a:lnTo>
                    <a:pt x="1985" y="1288"/>
                  </a:lnTo>
                  <a:lnTo>
                    <a:pt x="1932" y="1324"/>
                  </a:lnTo>
                  <a:lnTo>
                    <a:pt x="1897" y="1385"/>
                  </a:lnTo>
                  <a:lnTo>
                    <a:pt x="1862" y="1438"/>
                  </a:lnTo>
                  <a:lnTo>
                    <a:pt x="1782" y="1429"/>
                  </a:lnTo>
                  <a:lnTo>
                    <a:pt x="1721" y="1456"/>
                  </a:lnTo>
                  <a:lnTo>
                    <a:pt x="1650" y="1465"/>
                  </a:lnTo>
                  <a:lnTo>
                    <a:pt x="1571" y="1456"/>
                  </a:lnTo>
                  <a:lnTo>
                    <a:pt x="1500" y="1465"/>
                  </a:lnTo>
                  <a:lnTo>
                    <a:pt x="1491" y="1509"/>
                  </a:lnTo>
                  <a:lnTo>
                    <a:pt x="1491" y="1571"/>
                  </a:lnTo>
                  <a:lnTo>
                    <a:pt x="1412" y="1579"/>
                  </a:lnTo>
                  <a:lnTo>
                    <a:pt x="1385" y="1631"/>
                  </a:lnTo>
                  <a:lnTo>
                    <a:pt x="1323" y="1693"/>
                  </a:lnTo>
                  <a:lnTo>
                    <a:pt x="1226" y="1737"/>
                  </a:lnTo>
                  <a:lnTo>
                    <a:pt x="1218" y="1817"/>
                  </a:lnTo>
                  <a:lnTo>
                    <a:pt x="1165" y="1852"/>
                  </a:lnTo>
                  <a:lnTo>
                    <a:pt x="1094" y="1817"/>
                  </a:lnTo>
                  <a:lnTo>
                    <a:pt x="1006" y="1834"/>
                  </a:lnTo>
                  <a:lnTo>
                    <a:pt x="970" y="1949"/>
                  </a:lnTo>
                  <a:lnTo>
                    <a:pt x="926" y="2046"/>
                  </a:lnTo>
                  <a:lnTo>
                    <a:pt x="803" y="2249"/>
                  </a:lnTo>
                  <a:lnTo>
                    <a:pt x="185" y="2276"/>
                  </a:lnTo>
                  <a:lnTo>
                    <a:pt x="132" y="2187"/>
                  </a:lnTo>
                  <a:lnTo>
                    <a:pt x="44" y="2081"/>
                  </a:lnTo>
                  <a:lnTo>
                    <a:pt x="26" y="2002"/>
                  </a:lnTo>
                  <a:lnTo>
                    <a:pt x="0" y="1870"/>
                  </a:lnTo>
                  <a:lnTo>
                    <a:pt x="17" y="1764"/>
                  </a:lnTo>
                  <a:lnTo>
                    <a:pt x="53" y="1658"/>
                  </a:lnTo>
                  <a:lnTo>
                    <a:pt x="106" y="1571"/>
                  </a:lnTo>
                  <a:lnTo>
                    <a:pt x="106" y="1482"/>
                  </a:lnTo>
                  <a:lnTo>
                    <a:pt x="123" y="1376"/>
                  </a:lnTo>
                  <a:lnTo>
                    <a:pt x="194" y="1244"/>
                  </a:lnTo>
                  <a:lnTo>
                    <a:pt x="256" y="1191"/>
                  </a:lnTo>
                  <a:lnTo>
                    <a:pt x="317" y="1147"/>
                  </a:lnTo>
                  <a:lnTo>
                    <a:pt x="335" y="1076"/>
                  </a:lnTo>
                  <a:lnTo>
                    <a:pt x="344" y="979"/>
                  </a:lnTo>
                  <a:lnTo>
                    <a:pt x="335" y="926"/>
                  </a:lnTo>
                  <a:lnTo>
                    <a:pt x="273" y="891"/>
                  </a:lnTo>
                  <a:lnTo>
                    <a:pt x="194" y="847"/>
                  </a:lnTo>
                  <a:lnTo>
                    <a:pt x="141" y="785"/>
                  </a:lnTo>
                  <a:lnTo>
                    <a:pt x="114" y="706"/>
                  </a:lnTo>
                  <a:lnTo>
                    <a:pt x="70" y="626"/>
                  </a:lnTo>
                  <a:lnTo>
                    <a:pt x="123" y="591"/>
                  </a:lnTo>
                  <a:lnTo>
                    <a:pt x="132" y="529"/>
                  </a:lnTo>
                  <a:lnTo>
                    <a:pt x="203" y="494"/>
                  </a:lnTo>
                  <a:lnTo>
                    <a:pt x="229" y="432"/>
                  </a:lnTo>
                  <a:lnTo>
                    <a:pt x="264" y="397"/>
                  </a:lnTo>
                  <a:lnTo>
                    <a:pt x="335" y="344"/>
                  </a:lnTo>
                  <a:lnTo>
                    <a:pt x="326" y="265"/>
                  </a:lnTo>
                  <a:lnTo>
                    <a:pt x="397" y="212"/>
                  </a:lnTo>
                  <a:lnTo>
                    <a:pt x="441" y="176"/>
                  </a:lnTo>
                  <a:lnTo>
                    <a:pt x="450" y="115"/>
                  </a:lnTo>
                  <a:lnTo>
                    <a:pt x="520" y="71"/>
                  </a:lnTo>
                  <a:lnTo>
                    <a:pt x="582" y="44"/>
                  </a:lnTo>
                  <a:lnTo>
                    <a:pt x="644" y="26"/>
                  </a:lnTo>
                  <a:lnTo>
                    <a:pt x="741" y="0"/>
                  </a:lnTo>
                  <a:lnTo>
                    <a:pt x="829" y="9"/>
                  </a:lnTo>
                  <a:lnTo>
                    <a:pt x="900" y="26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3" name="Freeform 2">
              <a:extLst>
                <a:ext uri="{FF2B5EF4-FFF2-40B4-BE49-F238E27FC236}">
                  <a16:creationId xmlns:a16="http://schemas.microsoft.com/office/drawing/2014/main" id="{FA78BB16-55B7-BC46-8BC0-74BDB05C762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0087" y="1450975"/>
              <a:ext cx="1404938" cy="1331912"/>
            </a:xfrm>
            <a:custGeom>
              <a:avLst/>
              <a:gdLst>
                <a:gd name="T0" fmla="*/ 3901 w 3902"/>
                <a:gd name="T1" fmla="*/ 1897 h 3698"/>
                <a:gd name="T2" fmla="*/ 3716 w 3902"/>
                <a:gd name="T3" fmla="*/ 2073 h 3698"/>
                <a:gd name="T4" fmla="*/ 3495 w 3902"/>
                <a:gd name="T5" fmla="*/ 2258 h 3698"/>
                <a:gd name="T6" fmla="*/ 3283 w 3902"/>
                <a:gd name="T7" fmla="*/ 2417 h 3698"/>
                <a:gd name="T8" fmla="*/ 3239 w 3902"/>
                <a:gd name="T9" fmla="*/ 2664 h 3698"/>
                <a:gd name="T10" fmla="*/ 3045 w 3902"/>
                <a:gd name="T11" fmla="*/ 2929 h 3698"/>
                <a:gd name="T12" fmla="*/ 3098 w 3902"/>
                <a:gd name="T13" fmla="*/ 3105 h 3698"/>
                <a:gd name="T14" fmla="*/ 3063 w 3902"/>
                <a:gd name="T15" fmla="*/ 3352 h 3698"/>
                <a:gd name="T16" fmla="*/ 2798 w 3902"/>
                <a:gd name="T17" fmla="*/ 3388 h 3698"/>
                <a:gd name="T18" fmla="*/ 2489 w 3902"/>
                <a:gd name="T19" fmla="*/ 3476 h 3698"/>
                <a:gd name="T20" fmla="*/ 2286 w 3902"/>
                <a:gd name="T21" fmla="*/ 3697 h 3698"/>
                <a:gd name="T22" fmla="*/ 2057 w 3902"/>
                <a:gd name="T23" fmla="*/ 3458 h 3698"/>
                <a:gd name="T24" fmla="*/ 1871 w 3902"/>
                <a:gd name="T25" fmla="*/ 3485 h 3698"/>
                <a:gd name="T26" fmla="*/ 1712 w 3902"/>
                <a:gd name="T27" fmla="*/ 3626 h 3698"/>
                <a:gd name="T28" fmla="*/ 1448 w 3902"/>
                <a:gd name="T29" fmla="*/ 3697 h 3698"/>
                <a:gd name="T30" fmla="*/ 1298 w 3902"/>
                <a:gd name="T31" fmla="*/ 3520 h 3698"/>
                <a:gd name="T32" fmla="*/ 1262 w 3902"/>
                <a:gd name="T33" fmla="*/ 3238 h 3698"/>
                <a:gd name="T34" fmla="*/ 1095 w 3902"/>
                <a:gd name="T35" fmla="*/ 3061 h 3698"/>
                <a:gd name="T36" fmla="*/ 830 w 3902"/>
                <a:gd name="T37" fmla="*/ 2955 h 3698"/>
                <a:gd name="T38" fmla="*/ 521 w 3902"/>
                <a:gd name="T39" fmla="*/ 2876 h 3698"/>
                <a:gd name="T40" fmla="*/ 477 w 3902"/>
                <a:gd name="T41" fmla="*/ 2638 h 3698"/>
                <a:gd name="T42" fmla="*/ 283 w 3902"/>
                <a:gd name="T43" fmla="*/ 2461 h 3698"/>
                <a:gd name="T44" fmla="*/ 353 w 3902"/>
                <a:gd name="T45" fmla="*/ 2232 h 3698"/>
                <a:gd name="T46" fmla="*/ 512 w 3902"/>
                <a:gd name="T47" fmla="*/ 2029 h 3698"/>
                <a:gd name="T48" fmla="*/ 768 w 3902"/>
                <a:gd name="T49" fmla="*/ 1923 h 3698"/>
                <a:gd name="T50" fmla="*/ 556 w 3902"/>
                <a:gd name="T51" fmla="*/ 1702 h 3698"/>
                <a:gd name="T52" fmla="*/ 45 w 3902"/>
                <a:gd name="T53" fmla="*/ 1138 h 3698"/>
                <a:gd name="T54" fmla="*/ 212 w 3902"/>
                <a:gd name="T55" fmla="*/ 927 h 3698"/>
                <a:gd name="T56" fmla="*/ 353 w 3902"/>
                <a:gd name="T57" fmla="*/ 1067 h 3698"/>
                <a:gd name="T58" fmla="*/ 442 w 3902"/>
                <a:gd name="T59" fmla="*/ 777 h 3698"/>
                <a:gd name="T60" fmla="*/ 353 w 3902"/>
                <a:gd name="T61" fmla="*/ 450 h 3698"/>
                <a:gd name="T62" fmla="*/ 318 w 3902"/>
                <a:gd name="T63" fmla="*/ 274 h 3698"/>
                <a:gd name="T64" fmla="*/ 556 w 3902"/>
                <a:gd name="T65" fmla="*/ 168 h 3698"/>
                <a:gd name="T66" fmla="*/ 812 w 3902"/>
                <a:gd name="T67" fmla="*/ 0 h 3698"/>
                <a:gd name="T68" fmla="*/ 1015 w 3902"/>
                <a:gd name="T69" fmla="*/ 265 h 3698"/>
                <a:gd name="T70" fmla="*/ 1059 w 3902"/>
                <a:gd name="T71" fmla="*/ 521 h 3698"/>
                <a:gd name="T72" fmla="*/ 848 w 3902"/>
                <a:gd name="T73" fmla="*/ 856 h 3698"/>
                <a:gd name="T74" fmla="*/ 742 w 3902"/>
                <a:gd name="T75" fmla="*/ 1244 h 3698"/>
                <a:gd name="T76" fmla="*/ 927 w 3902"/>
                <a:gd name="T77" fmla="*/ 1650 h 3698"/>
                <a:gd name="T78" fmla="*/ 1748 w 3902"/>
                <a:gd name="T79" fmla="*/ 1208 h 3698"/>
                <a:gd name="T80" fmla="*/ 1968 w 3902"/>
                <a:gd name="T81" fmla="*/ 1111 h 3698"/>
                <a:gd name="T82" fmla="*/ 2233 w 3902"/>
                <a:gd name="T83" fmla="*/ 945 h 3698"/>
                <a:gd name="T84" fmla="*/ 2392 w 3902"/>
                <a:gd name="T85" fmla="*/ 839 h 3698"/>
                <a:gd name="T86" fmla="*/ 2639 w 3902"/>
                <a:gd name="T87" fmla="*/ 759 h 3698"/>
                <a:gd name="T88" fmla="*/ 2930 w 3902"/>
                <a:gd name="T89" fmla="*/ 795 h 3698"/>
                <a:gd name="T90" fmla="*/ 3080 w 3902"/>
                <a:gd name="T91" fmla="*/ 1085 h 3698"/>
                <a:gd name="T92" fmla="*/ 3054 w 3902"/>
                <a:gd name="T93" fmla="*/ 1261 h 3698"/>
                <a:gd name="T94" fmla="*/ 3054 w 3902"/>
                <a:gd name="T95" fmla="*/ 1508 h 3698"/>
                <a:gd name="T96" fmla="*/ 3230 w 3902"/>
                <a:gd name="T97" fmla="*/ 1482 h 3698"/>
                <a:gd name="T98" fmla="*/ 3248 w 3902"/>
                <a:gd name="T99" fmla="*/ 1605 h 3698"/>
                <a:gd name="T100" fmla="*/ 3310 w 3902"/>
                <a:gd name="T101" fmla="*/ 1844 h 3698"/>
                <a:gd name="T102" fmla="*/ 3751 w 3902"/>
                <a:gd name="T103" fmla="*/ 1694 h 36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902" h="3698">
                  <a:moveTo>
                    <a:pt x="3822" y="1694"/>
                  </a:moveTo>
                  <a:lnTo>
                    <a:pt x="3822" y="1773"/>
                  </a:lnTo>
                  <a:lnTo>
                    <a:pt x="3857" y="1844"/>
                  </a:lnTo>
                  <a:lnTo>
                    <a:pt x="3901" y="1897"/>
                  </a:lnTo>
                  <a:lnTo>
                    <a:pt x="3875" y="1950"/>
                  </a:lnTo>
                  <a:lnTo>
                    <a:pt x="3822" y="2002"/>
                  </a:lnTo>
                  <a:lnTo>
                    <a:pt x="3733" y="2020"/>
                  </a:lnTo>
                  <a:lnTo>
                    <a:pt x="3716" y="2073"/>
                  </a:lnTo>
                  <a:lnTo>
                    <a:pt x="3654" y="2100"/>
                  </a:lnTo>
                  <a:lnTo>
                    <a:pt x="3619" y="2179"/>
                  </a:lnTo>
                  <a:lnTo>
                    <a:pt x="3575" y="2241"/>
                  </a:lnTo>
                  <a:lnTo>
                    <a:pt x="3495" y="2258"/>
                  </a:lnTo>
                  <a:lnTo>
                    <a:pt x="3433" y="2294"/>
                  </a:lnTo>
                  <a:lnTo>
                    <a:pt x="3407" y="2355"/>
                  </a:lnTo>
                  <a:lnTo>
                    <a:pt x="3319" y="2373"/>
                  </a:lnTo>
                  <a:lnTo>
                    <a:pt x="3283" y="2417"/>
                  </a:lnTo>
                  <a:lnTo>
                    <a:pt x="3266" y="2479"/>
                  </a:lnTo>
                  <a:lnTo>
                    <a:pt x="3274" y="2558"/>
                  </a:lnTo>
                  <a:lnTo>
                    <a:pt x="3292" y="2620"/>
                  </a:lnTo>
                  <a:lnTo>
                    <a:pt x="3239" y="2664"/>
                  </a:lnTo>
                  <a:lnTo>
                    <a:pt x="3204" y="2726"/>
                  </a:lnTo>
                  <a:lnTo>
                    <a:pt x="3124" y="2797"/>
                  </a:lnTo>
                  <a:lnTo>
                    <a:pt x="3063" y="2876"/>
                  </a:lnTo>
                  <a:lnTo>
                    <a:pt x="3045" y="2929"/>
                  </a:lnTo>
                  <a:lnTo>
                    <a:pt x="3080" y="2991"/>
                  </a:lnTo>
                  <a:lnTo>
                    <a:pt x="3124" y="3000"/>
                  </a:lnTo>
                  <a:lnTo>
                    <a:pt x="3124" y="3061"/>
                  </a:lnTo>
                  <a:lnTo>
                    <a:pt x="3098" y="3105"/>
                  </a:lnTo>
                  <a:lnTo>
                    <a:pt x="3071" y="3158"/>
                  </a:lnTo>
                  <a:lnTo>
                    <a:pt x="3036" y="3211"/>
                  </a:lnTo>
                  <a:lnTo>
                    <a:pt x="3045" y="3282"/>
                  </a:lnTo>
                  <a:lnTo>
                    <a:pt x="3063" y="3352"/>
                  </a:lnTo>
                  <a:lnTo>
                    <a:pt x="2992" y="3335"/>
                  </a:lnTo>
                  <a:lnTo>
                    <a:pt x="2930" y="3352"/>
                  </a:lnTo>
                  <a:lnTo>
                    <a:pt x="2877" y="3414"/>
                  </a:lnTo>
                  <a:lnTo>
                    <a:pt x="2798" y="3388"/>
                  </a:lnTo>
                  <a:lnTo>
                    <a:pt x="2719" y="3370"/>
                  </a:lnTo>
                  <a:lnTo>
                    <a:pt x="2648" y="3397"/>
                  </a:lnTo>
                  <a:lnTo>
                    <a:pt x="2560" y="3450"/>
                  </a:lnTo>
                  <a:lnTo>
                    <a:pt x="2489" y="3476"/>
                  </a:lnTo>
                  <a:lnTo>
                    <a:pt x="2489" y="3529"/>
                  </a:lnTo>
                  <a:lnTo>
                    <a:pt x="2445" y="3591"/>
                  </a:lnTo>
                  <a:lnTo>
                    <a:pt x="2330" y="3635"/>
                  </a:lnTo>
                  <a:lnTo>
                    <a:pt x="2286" y="3697"/>
                  </a:lnTo>
                  <a:lnTo>
                    <a:pt x="2215" y="3661"/>
                  </a:lnTo>
                  <a:lnTo>
                    <a:pt x="2163" y="3511"/>
                  </a:lnTo>
                  <a:lnTo>
                    <a:pt x="2110" y="3432"/>
                  </a:lnTo>
                  <a:lnTo>
                    <a:pt x="2057" y="3458"/>
                  </a:lnTo>
                  <a:lnTo>
                    <a:pt x="1986" y="3485"/>
                  </a:lnTo>
                  <a:lnTo>
                    <a:pt x="1942" y="3432"/>
                  </a:lnTo>
                  <a:lnTo>
                    <a:pt x="1854" y="3414"/>
                  </a:lnTo>
                  <a:lnTo>
                    <a:pt x="1871" y="3485"/>
                  </a:lnTo>
                  <a:lnTo>
                    <a:pt x="1889" y="3573"/>
                  </a:lnTo>
                  <a:lnTo>
                    <a:pt x="1836" y="3635"/>
                  </a:lnTo>
                  <a:lnTo>
                    <a:pt x="1774" y="3617"/>
                  </a:lnTo>
                  <a:lnTo>
                    <a:pt x="1712" y="3626"/>
                  </a:lnTo>
                  <a:lnTo>
                    <a:pt x="1660" y="3661"/>
                  </a:lnTo>
                  <a:lnTo>
                    <a:pt x="1624" y="3688"/>
                  </a:lnTo>
                  <a:lnTo>
                    <a:pt x="1554" y="3697"/>
                  </a:lnTo>
                  <a:lnTo>
                    <a:pt x="1448" y="3697"/>
                  </a:lnTo>
                  <a:lnTo>
                    <a:pt x="1377" y="3661"/>
                  </a:lnTo>
                  <a:lnTo>
                    <a:pt x="1368" y="3617"/>
                  </a:lnTo>
                  <a:lnTo>
                    <a:pt x="1333" y="3582"/>
                  </a:lnTo>
                  <a:lnTo>
                    <a:pt x="1298" y="3520"/>
                  </a:lnTo>
                  <a:lnTo>
                    <a:pt x="1307" y="3450"/>
                  </a:lnTo>
                  <a:lnTo>
                    <a:pt x="1271" y="3397"/>
                  </a:lnTo>
                  <a:lnTo>
                    <a:pt x="1227" y="3326"/>
                  </a:lnTo>
                  <a:lnTo>
                    <a:pt x="1262" y="3238"/>
                  </a:lnTo>
                  <a:lnTo>
                    <a:pt x="1271" y="3176"/>
                  </a:lnTo>
                  <a:lnTo>
                    <a:pt x="1245" y="3123"/>
                  </a:lnTo>
                  <a:lnTo>
                    <a:pt x="1139" y="3132"/>
                  </a:lnTo>
                  <a:lnTo>
                    <a:pt x="1095" y="3061"/>
                  </a:lnTo>
                  <a:lnTo>
                    <a:pt x="1104" y="2973"/>
                  </a:lnTo>
                  <a:lnTo>
                    <a:pt x="1077" y="2920"/>
                  </a:lnTo>
                  <a:lnTo>
                    <a:pt x="971" y="2929"/>
                  </a:lnTo>
                  <a:lnTo>
                    <a:pt x="830" y="2955"/>
                  </a:lnTo>
                  <a:lnTo>
                    <a:pt x="733" y="2973"/>
                  </a:lnTo>
                  <a:lnTo>
                    <a:pt x="627" y="2982"/>
                  </a:lnTo>
                  <a:lnTo>
                    <a:pt x="548" y="2947"/>
                  </a:lnTo>
                  <a:lnTo>
                    <a:pt x="521" y="2876"/>
                  </a:lnTo>
                  <a:lnTo>
                    <a:pt x="459" y="2841"/>
                  </a:lnTo>
                  <a:lnTo>
                    <a:pt x="451" y="2779"/>
                  </a:lnTo>
                  <a:lnTo>
                    <a:pt x="451" y="2708"/>
                  </a:lnTo>
                  <a:lnTo>
                    <a:pt x="477" y="2638"/>
                  </a:lnTo>
                  <a:lnTo>
                    <a:pt x="424" y="2602"/>
                  </a:lnTo>
                  <a:lnTo>
                    <a:pt x="362" y="2550"/>
                  </a:lnTo>
                  <a:lnTo>
                    <a:pt x="336" y="2488"/>
                  </a:lnTo>
                  <a:lnTo>
                    <a:pt x="283" y="2461"/>
                  </a:lnTo>
                  <a:lnTo>
                    <a:pt x="274" y="2391"/>
                  </a:lnTo>
                  <a:lnTo>
                    <a:pt x="221" y="2338"/>
                  </a:lnTo>
                  <a:lnTo>
                    <a:pt x="221" y="2285"/>
                  </a:lnTo>
                  <a:lnTo>
                    <a:pt x="353" y="2232"/>
                  </a:lnTo>
                  <a:lnTo>
                    <a:pt x="415" y="2197"/>
                  </a:lnTo>
                  <a:lnTo>
                    <a:pt x="406" y="2126"/>
                  </a:lnTo>
                  <a:lnTo>
                    <a:pt x="398" y="2055"/>
                  </a:lnTo>
                  <a:lnTo>
                    <a:pt x="512" y="2029"/>
                  </a:lnTo>
                  <a:lnTo>
                    <a:pt x="592" y="2047"/>
                  </a:lnTo>
                  <a:lnTo>
                    <a:pt x="662" y="2064"/>
                  </a:lnTo>
                  <a:lnTo>
                    <a:pt x="733" y="2055"/>
                  </a:lnTo>
                  <a:lnTo>
                    <a:pt x="768" y="1923"/>
                  </a:lnTo>
                  <a:lnTo>
                    <a:pt x="751" y="1835"/>
                  </a:lnTo>
                  <a:lnTo>
                    <a:pt x="715" y="1764"/>
                  </a:lnTo>
                  <a:lnTo>
                    <a:pt x="645" y="1711"/>
                  </a:lnTo>
                  <a:lnTo>
                    <a:pt x="556" y="1702"/>
                  </a:lnTo>
                  <a:lnTo>
                    <a:pt x="371" y="1482"/>
                  </a:lnTo>
                  <a:lnTo>
                    <a:pt x="62" y="1252"/>
                  </a:lnTo>
                  <a:lnTo>
                    <a:pt x="0" y="1173"/>
                  </a:lnTo>
                  <a:lnTo>
                    <a:pt x="45" y="1138"/>
                  </a:lnTo>
                  <a:lnTo>
                    <a:pt x="106" y="1094"/>
                  </a:lnTo>
                  <a:lnTo>
                    <a:pt x="124" y="1014"/>
                  </a:lnTo>
                  <a:lnTo>
                    <a:pt x="133" y="953"/>
                  </a:lnTo>
                  <a:lnTo>
                    <a:pt x="212" y="927"/>
                  </a:lnTo>
                  <a:lnTo>
                    <a:pt x="248" y="970"/>
                  </a:lnTo>
                  <a:lnTo>
                    <a:pt x="239" y="1014"/>
                  </a:lnTo>
                  <a:lnTo>
                    <a:pt x="256" y="1049"/>
                  </a:lnTo>
                  <a:lnTo>
                    <a:pt x="353" y="1067"/>
                  </a:lnTo>
                  <a:lnTo>
                    <a:pt x="433" y="1041"/>
                  </a:lnTo>
                  <a:lnTo>
                    <a:pt x="459" y="953"/>
                  </a:lnTo>
                  <a:lnTo>
                    <a:pt x="442" y="848"/>
                  </a:lnTo>
                  <a:lnTo>
                    <a:pt x="442" y="777"/>
                  </a:lnTo>
                  <a:lnTo>
                    <a:pt x="406" y="706"/>
                  </a:lnTo>
                  <a:lnTo>
                    <a:pt x="415" y="627"/>
                  </a:lnTo>
                  <a:lnTo>
                    <a:pt x="433" y="539"/>
                  </a:lnTo>
                  <a:lnTo>
                    <a:pt x="353" y="450"/>
                  </a:lnTo>
                  <a:lnTo>
                    <a:pt x="283" y="415"/>
                  </a:lnTo>
                  <a:lnTo>
                    <a:pt x="203" y="345"/>
                  </a:lnTo>
                  <a:lnTo>
                    <a:pt x="248" y="292"/>
                  </a:lnTo>
                  <a:lnTo>
                    <a:pt x="318" y="274"/>
                  </a:lnTo>
                  <a:lnTo>
                    <a:pt x="433" y="256"/>
                  </a:lnTo>
                  <a:lnTo>
                    <a:pt x="486" y="265"/>
                  </a:lnTo>
                  <a:lnTo>
                    <a:pt x="503" y="212"/>
                  </a:lnTo>
                  <a:lnTo>
                    <a:pt x="556" y="168"/>
                  </a:lnTo>
                  <a:lnTo>
                    <a:pt x="636" y="115"/>
                  </a:lnTo>
                  <a:lnTo>
                    <a:pt x="698" y="71"/>
                  </a:lnTo>
                  <a:lnTo>
                    <a:pt x="759" y="36"/>
                  </a:lnTo>
                  <a:lnTo>
                    <a:pt x="812" y="0"/>
                  </a:lnTo>
                  <a:lnTo>
                    <a:pt x="856" y="80"/>
                  </a:lnTo>
                  <a:lnTo>
                    <a:pt x="883" y="159"/>
                  </a:lnTo>
                  <a:lnTo>
                    <a:pt x="936" y="221"/>
                  </a:lnTo>
                  <a:lnTo>
                    <a:pt x="1015" y="265"/>
                  </a:lnTo>
                  <a:lnTo>
                    <a:pt x="1077" y="300"/>
                  </a:lnTo>
                  <a:lnTo>
                    <a:pt x="1086" y="353"/>
                  </a:lnTo>
                  <a:lnTo>
                    <a:pt x="1077" y="450"/>
                  </a:lnTo>
                  <a:lnTo>
                    <a:pt x="1059" y="521"/>
                  </a:lnTo>
                  <a:lnTo>
                    <a:pt x="998" y="565"/>
                  </a:lnTo>
                  <a:lnTo>
                    <a:pt x="936" y="618"/>
                  </a:lnTo>
                  <a:lnTo>
                    <a:pt x="865" y="750"/>
                  </a:lnTo>
                  <a:lnTo>
                    <a:pt x="848" y="856"/>
                  </a:lnTo>
                  <a:lnTo>
                    <a:pt x="848" y="945"/>
                  </a:lnTo>
                  <a:lnTo>
                    <a:pt x="795" y="1032"/>
                  </a:lnTo>
                  <a:lnTo>
                    <a:pt x="759" y="1138"/>
                  </a:lnTo>
                  <a:lnTo>
                    <a:pt x="742" y="1244"/>
                  </a:lnTo>
                  <a:lnTo>
                    <a:pt x="768" y="1376"/>
                  </a:lnTo>
                  <a:lnTo>
                    <a:pt x="786" y="1455"/>
                  </a:lnTo>
                  <a:lnTo>
                    <a:pt x="874" y="1561"/>
                  </a:lnTo>
                  <a:lnTo>
                    <a:pt x="927" y="1650"/>
                  </a:lnTo>
                  <a:lnTo>
                    <a:pt x="1545" y="1623"/>
                  </a:lnTo>
                  <a:lnTo>
                    <a:pt x="1668" y="1420"/>
                  </a:lnTo>
                  <a:lnTo>
                    <a:pt x="1712" y="1323"/>
                  </a:lnTo>
                  <a:lnTo>
                    <a:pt x="1748" y="1208"/>
                  </a:lnTo>
                  <a:lnTo>
                    <a:pt x="1836" y="1191"/>
                  </a:lnTo>
                  <a:lnTo>
                    <a:pt x="1907" y="1226"/>
                  </a:lnTo>
                  <a:lnTo>
                    <a:pt x="1960" y="1191"/>
                  </a:lnTo>
                  <a:lnTo>
                    <a:pt x="1968" y="1111"/>
                  </a:lnTo>
                  <a:lnTo>
                    <a:pt x="2065" y="1067"/>
                  </a:lnTo>
                  <a:lnTo>
                    <a:pt x="2127" y="1005"/>
                  </a:lnTo>
                  <a:lnTo>
                    <a:pt x="2154" y="953"/>
                  </a:lnTo>
                  <a:lnTo>
                    <a:pt x="2233" y="945"/>
                  </a:lnTo>
                  <a:lnTo>
                    <a:pt x="2233" y="883"/>
                  </a:lnTo>
                  <a:lnTo>
                    <a:pt x="2242" y="839"/>
                  </a:lnTo>
                  <a:lnTo>
                    <a:pt x="2313" y="830"/>
                  </a:lnTo>
                  <a:lnTo>
                    <a:pt x="2392" y="839"/>
                  </a:lnTo>
                  <a:lnTo>
                    <a:pt x="2463" y="830"/>
                  </a:lnTo>
                  <a:lnTo>
                    <a:pt x="2524" y="803"/>
                  </a:lnTo>
                  <a:lnTo>
                    <a:pt x="2604" y="812"/>
                  </a:lnTo>
                  <a:lnTo>
                    <a:pt x="2639" y="759"/>
                  </a:lnTo>
                  <a:lnTo>
                    <a:pt x="2674" y="698"/>
                  </a:lnTo>
                  <a:lnTo>
                    <a:pt x="2727" y="662"/>
                  </a:lnTo>
                  <a:lnTo>
                    <a:pt x="2842" y="750"/>
                  </a:lnTo>
                  <a:lnTo>
                    <a:pt x="2930" y="795"/>
                  </a:lnTo>
                  <a:lnTo>
                    <a:pt x="3010" y="856"/>
                  </a:lnTo>
                  <a:lnTo>
                    <a:pt x="3071" y="927"/>
                  </a:lnTo>
                  <a:lnTo>
                    <a:pt x="3089" y="997"/>
                  </a:lnTo>
                  <a:lnTo>
                    <a:pt x="3080" y="1085"/>
                  </a:lnTo>
                  <a:lnTo>
                    <a:pt x="3124" y="1120"/>
                  </a:lnTo>
                  <a:lnTo>
                    <a:pt x="3177" y="1164"/>
                  </a:lnTo>
                  <a:lnTo>
                    <a:pt x="3142" y="1235"/>
                  </a:lnTo>
                  <a:lnTo>
                    <a:pt x="3054" y="1261"/>
                  </a:lnTo>
                  <a:lnTo>
                    <a:pt x="3054" y="1323"/>
                  </a:lnTo>
                  <a:lnTo>
                    <a:pt x="3036" y="1376"/>
                  </a:lnTo>
                  <a:lnTo>
                    <a:pt x="3027" y="1447"/>
                  </a:lnTo>
                  <a:lnTo>
                    <a:pt x="3054" y="1508"/>
                  </a:lnTo>
                  <a:lnTo>
                    <a:pt x="3089" y="1544"/>
                  </a:lnTo>
                  <a:lnTo>
                    <a:pt x="3151" y="1588"/>
                  </a:lnTo>
                  <a:lnTo>
                    <a:pt x="3204" y="1552"/>
                  </a:lnTo>
                  <a:lnTo>
                    <a:pt x="3230" y="1482"/>
                  </a:lnTo>
                  <a:lnTo>
                    <a:pt x="3257" y="1429"/>
                  </a:lnTo>
                  <a:lnTo>
                    <a:pt x="3319" y="1499"/>
                  </a:lnTo>
                  <a:lnTo>
                    <a:pt x="3310" y="1544"/>
                  </a:lnTo>
                  <a:lnTo>
                    <a:pt x="3248" y="1605"/>
                  </a:lnTo>
                  <a:lnTo>
                    <a:pt x="3283" y="1667"/>
                  </a:lnTo>
                  <a:lnTo>
                    <a:pt x="3257" y="1720"/>
                  </a:lnTo>
                  <a:lnTo>
                    <a:pt x="3274" y="1791"/>
                  </a:lnTo>
                  <a:lnTo>
                    <a:pt x="3310" y="1844"/>
                  </a:lnTo>
                  <a:lnTo>
                    <a:pt x="3310" y="1923"/>
                  </a:lnTo>
                  <a:lnTo>
                    <a:pt x="3372" y="1950"/>
                  </a:lnTo>
                  <a:lnTo>
                    <a:pt x="3451" y="1950"/>
                  </a:lnTo>
                  <a:lnTo>
                    <a:pt x="3751" y="1694"/>
                  </a:lnTo>
                  <a:lnTo>
                    <a:pt x="3804" y="1614"/>
                  </a:lnTo>
                  <a:lnTo>
                    <a:pt x="3822" y="1694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4" name="Freeform 3">
              <a:extLst>
                <a:ext uri="{FF2B5EF4-FFF2-40B4-BE49-F238E27FC236}">
                  <a16:creationId xmlns:a16="http://schemas.microsoft.com/office/drawing/2014/main" id="{A1EC4BBE-79C8-F24E-BC64-60C4ABE8B6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77937" y="3082925"/>
              <a:ext cx="215900" cy="260350"/>
            </a:xfrm>
            <a:custGeom>
              <a:avLst/>
              <a:gdLst>
                <a:gd name="T0" fmla="*/ 547 w 601"/>
                <a:gd name="T1" fmla="*/ 0 h 724"/>
                <a:gd name="T2" fmla="*/ 467 w 601"/>
                <a:gd name="T3" fmla="*/ 44 h 724"/>
                <a:gd name="T4" fmla="*/ 397 w 601"/>
                <a:gd name="T5" fmla="*/ 26 h 724"/>
                <a:gd name="T6" fmla="*/ 317 w 601"/>
                <a:gd name="T7" fmla="*/ 9 h 724"/>
                <a:gd name="T8" fmla="*/ 229 w 601"/>
                <a:gd name="T9" fmla="*/ 18 h 724"/>
                <a:gd name="T10" fmla="*/ 158 w 601"/>
                <a:gd name="T11" fmla="*/ 26 h 724"/>
                <a:gd name="T12" fmla="*/ 176 w 601"/>
                <a:gd name="T13" fmla="*/ 62 h 724"/>
                <a:gd name="T14" fmla="*/ 88 w 601"/>
                <a:gd name="T15" fmla="*/ 97 h 724"/>
                <a:gd name="T16" fmla="*/ 35 w 601"/>
                <a:gd name="T17" fmla="*/ 106 h 724"/>
                <a:gd name="T18" fmla="*/ 0 w 601"/>
                <a:gd name="T19" fmla="*/ 150 h 724"/>
                <a:gd name="T20" fmla="*/ 17 w 601"/>
                <a:gd name="T21" fmla="*/ 220 h 724"/>
                <a:gd name="T22" fmla="*/ 26 w 601"/>
                <a:gd name="T23" fmla="*/ 291 h 724"/>
                <a:gd name="T24" fmla="*/ 61 w 601"/>
                <a:gd name="T25" fmla="*/ 344 h 724"/>
                <a:gd name="T26" fmla="*/ 105 w 601"/>
                <a:gd name="T27" fmla="*/ 397 h 724"/>
                <a:gd name="T28" fmla="*/ 88 w 601"/>
                <a:gd name="T29" fmla="*/ 468 h 724"/>
                <a:gd name="T30" fmla="*/ 114 w 601"/>
                <a:gd name="T31" fmla="*/ 565 h 724"/>
                <a:gd name="T32" fmla="*/ 114 w 601"/>
                <a:gd name="T33" fmla="*/ 644 h 724"/>
                <a:gd name="T34" fmla="*/ 150 w 601"/>
                <a:gd name="T35" fmla="*/ 706 h 724"/>
                <a:gd name="T36" fmla="*/ 211 w 601"/>
                <a:gd name="T37" fmla="*/ 723 h 724"/>
                <a:gd name="T38" fmla="*/ 220 w 601"/>
                <a:gd name="T39" fmla="*/ 653 h 724"/>
                <a:gd name="T40" fmla="*/ 247 w 601"/>
                <a:gd name="T41" fmla="*/ 591 h 724"/>
                <a:gd name="T42" fmla="*/ 300 w 601"/>
                <a:gd name="T43" fmla="*/ 494 h 724"/>
                <a:gd name="T44" fmla="*/ 353 w 601"/>
                <a:gd name="T45" fmla="*/ 397 h 724"/>
                <a:gd name="T46" fmla="*/ 344 w 601"/>
                <a:gd name="T47" fmla="*/ 335 h 724"/>
                <a:gd name="T48" fmla="*/ 361 w 601"/>
                <a:gd name="T49" fmla="*/ 265 h 724"/>
                <a:gd name="T50" fmla="*/ 423 w 601"/>
                <a:gd name="T51" fmla="*/ 203 h 724"/>
                <a:gd name="T52" fmla="*/ 494 w 601"/>
                <a:gd name="T53" fmla="*/ 132 h 724"/>
                <a:gd name="T54" fmla="*/ 564 w 601"/>
                <a:gd name="T55" fmla="*/ 97 h 724"/>
                <a:gd name="T56" fmla="*/ 600 w 601"/>
                <a:gd name="T57" fmla="*/ 44 h 724"/>
                <a:gd name="T58" fmla="*/ 547 w 601"/>
                <a:gd name="T59" fmla="*/ 0 h 7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01" h="724">
                  <a:moveTo>
                    <a:pt x="547" y="0"/>
                  </a:moveTo>
                  <a:lnTo>
                    <a:pt x="467" y="44"/>
                  </a:lnTo>
                  <a:lnTo>
                    <a:pt x="397" y="26"/>
                  </a:lnTo>
                  <a:lnTo>
                    <a:pt x="317" y="9"/>
                  </a:lnTo>
                  <a:lnTo>
                    <a:pt x="229" y="18"/>
                  </a:lnTo>
                  <a:lnTo>
                    <a:pt x="158" y="26"/>
                  </a:lnTo>
                  <a:lnTo>
                    <a:pt x="176" y="62"/>
                  </a:lnTo>
                  <a:lnTo>
                    <a:pt x="88" y="97"/>
                  </a:lnTo>
                  <a:lnTo>
                    <a:pt x="35" y="106"/>
                  </a:lnTo>
                  <a:lnTo>
                    <a:pt x="0" y="150"/>
                  </a:lnTo>
                  <a:lnTo>
                    <a:pt x="17" y="220"/>
                  </a:lnTo>
                  <a:lnTo>
                    <a:pt x="26" y="291"/>
                  </a:lnTo>
                  <a:lnTo>
                    <a:pt x="61" y="344"/>
                  </a:lnTo>
                  <a:lnTo>
                    <a:pt x="105" y="397"/>
                  </a:lnTo>
                  <a:lnTo>
                    <a:pt x="88" y="468"/>
                  </a:lnTo>
                  <a:lnTo>
                    <a:pt x="114" y="565"/>
                  </a:lnTo>
                  <a:lnTo>
                    <a:pt x="114" y="644"/>
                  </a:lnTo>
                  <a:lnTo>
                    <a:pt x="150" y="706"/>
                  </a:lnTo>
                  <a:lnTo>
                    <a:pt x="211" y="723"/>
                  </a:lnTo>
                  <a:lnTo>
                    <a:pt x="220" y="653"/>
                  </a:lnTo>
                  <a:lnTo>
                    <a:pt x="247" y="591"/>
                  </a:lnTo>
                  <a:lnTo>
                    <a:pt x="300" y="494"/>
                  </a:lnTo>
                  <a:lnTo>
                    <a:pt x="353" y="397"/>
                  </a:lnTo>
                  <a:lnTo>
                    <a:pt x="344" y="335"/>
                  </a:lnTo>
                  <a:lnTo>
                    <a:pt x="361" y="265"/>
                  </a:lnTo>
                  <a:lnTo>
                    <a:pt x="423" y="203"/>
                  </a:lnTo>
                  <a:lnTo>
                    <a:pt x="494" y="132"/>
                  </a:lnTo>
                  <a:lnTo>
                    <a:pt x="564" y="97"/>
                  </a:lnTo>
                  <a:lnTo>
                    <a:pt x="600" y="44"/>
                  </a:lnTo>
                  <a:lnTo>
                    <a:pt x="547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5" name="Freeform 4">
              <a:extLst>
                <a:ext uri="{FF2B5EF4-FFF2-40B4-BE49-F238E27FC236}">
                  <a16:creationId xmlns:a16="http://schemas.microsoft.com/office/drawing/2014/main" id="{E6FBA6F2-CE7B-4F46-9A80-39935D0537B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16087" y="2625725"/>
              <a:ext cx="766763" cy="868362"/>
            </a:xfrm>
            <a:custGeom>
              <a:avLst/>
              <a:gdLst>
                <a:gd name="T0" fmla="*/ 2004 w 2128"/>
                <a:gd name="T1" fmla="*/ 1739 h 2410"/>
                <a:gd name="T2" fmla="*/ 1854 w 2128"/>
                <a:gd name="T3" fmla="*/ 1659 h 2410"/>
                <a:gd name="T4" fmla="*/ 1721 w 2128"/>
                <a:gd name="T5" fmla="*/ 1686 h 2410"/>
                <a:gd name="T6" fmla="*/ 1589 w 2128"/>
                <a:gd name="T7" fmla="*/ 1712 h 2410"/>
                <a:gd name="T8" fmla="*/ 1509 w 2128"/>
                <a:gd name="T9" fmla="*/ 1518 h 2410"/>
                <a:gd name="T10" fmla="*/ 1351 w 2128"/>
                <a:gd name="T11" fmla="*/ 1447 h 2410"/>
                <a:gd name="T12" fmla="*/ 1245 w 2128"/>
                <a:gd name="T13" fmla="*/ 1580 h 2410"/>
                <a:gd name="T14" fmla="*/ 1333 w 2128"/>
                <a:gd name="T15" fmla="*/ 1747 h 2410"/>
                <a:gd name="T16" fmla="*/ 1236 w 2128"/>
                <a:gd name="T17" fmla="*/ 1827 h 2410"/>
                <a:gd name="T18" fmla="*/ 1112 w 2128"/>
                <a:gd name="T19" fmla="*/ 1906 h 2410"/>
                <a:gd name="T20" fmla="*/ 962 w 2128"/>
                <a:gd name="T21" fmla="*/ 1968 h 2410"/>
                <a:gd name="T22" fmla="*/ 795 w 2128"/>
                <a:gd name="T23" fmla="*/ 2012 h 2410"/>
                <a:gd name="T24" fmla="*/ 618 w 2128"/>
                <a:gd name="T25" fmla="*/ 2277 h 2410"/>
                <a:gd name="T26" fmla="*/ 521 w 2128"/>
                <a:gd name="T27" fmla="*/ 2391 h 2410"/>
                <a:gd name="T28" fmla="*/ 468 w 2128"/>
                <a:gd name="T29" fmla="*/ 2356 h 2410"/>
                <a:gd name="T30" fmla="*/ 389 w 2128"/>
                <a:gd name="T31" fmla="*/ 2241 h 2410"/>
                <a:gd name="T32" fmla="*/ 406 w 2128"/>
                <a:gd name="T33" fmla="*/ 2065 h 2410"/>
                <a:gd name="T34" fmla="*/ 442 w 2128"/>
                <a:gd name="T35" fmla="*/ 1933 h 2410"/>
                <a:gd name="T36" fmla="*/ 406 w 2128"/>
                <a:gd name="T37" fmla="*/ 1800 h 2410"/>
                <a:gd name="T38" fmla="*/ 300 w 2128"/>
                <a:gd name="T39" fmla="*/ 1774 h 2410"/>
                <a:gd name="T40" fmla="*/ 168 w 2128"/>
                <a:gd name="T41" fmla="*/ 1800 h 2410"/>
                <a:gd name="T42" fmla="*/ 53 w 2128"/>
                <a:gd name="T43" fmla="*/ 1730 h 2410"/>
                <a:gd name="T44" fmla="*/ 27 w 2128"/>
                <a:gd name="T45" fmla="*/ 1553 h 2410"/>
                <a:gd name="T46" fmla="*/ 36 w 2128"/>
                <a:gd name="T47" fmla="*/ 1421 h 2410"/>
                <a:gd name="T48" fmla="*/ 36 w 2128"/>
                <a:gd name="T49" fmla="*/ 1262 h 2410"/>
                <a:gd name="T50" fmla="*/ 80 w 2128"/>
                <a:gd name="T51" fmla="*/ 1112 h 2410"/>
                <a:gd name="T52" fmla="*/ 80 w 2128"/>
                <a:gd name="T53" fmla="*/ 989 h 2410"/>
                <a:gd name="T54" fmla="*/ 106 w 2128"/>
                <a:gd name="T55" fmla="*/ 874 h 2410"/>
                <a:gd name="T56" fmla="*/ 115 w 2128"/>
                <a:gd name="T57" fmla="*/ 777 h 2410"/>
                <a:gd name="T58" fmla="*/ 106 w 2128"/>
                <a:gd name="T59" fmla="*/ 636 h 2410"/>
                <a:gd name="T60" fmla="*/ 115 w 2128"/>
                <a:gd name="T61" fmla="*/ 574 h 2410"/>
                <a:gd name="T62" fmla="*/ 177 w 2128"/>
                <a:gd name="T63" fmla="*/ 397 h 2410"/>
                <a:gd name="T64" fmla="*/ 203 w 2128"/>
                <a:gd name="T65" fmla="*/ 238 h 2410"/>
                <a:gd name="T66" fmla="*/ 239 w 2128"/>
                <a:gd name="T67" fmla="*/ 88 h 2410"/>
                <a:gd name="T68" fmla="*/ 362 w 2128"/>
                <a:gd name="T69" fmla="*/ 44 h 2410"/>
                <a:gd name="T70" fmla="*/ 477 w 2128"/>
                <a:gd name="T71" fmla="*/ 62 h 2410"/>
                <a:gd name="T72" fmla="*/ 556 w 2128"/>
                <a:gd name="T73" fmla="*/ 0 h 2410"/>
                <a:gd name="T74" fmla="*/ 627 w 2128"/>
                <a:gd name="T75" fmla="*/ 150 h 2410"/>
                <a:gd name="T76" fmla="*/ 627 w 2128"/>
                <a:gd name="T77" fmla="*/ 274 h 2410"/>
                <a:gd name="T78" fmla="*/ 689 w 2128"/>
                <a:gd name="T79" fmla="*/ 371 h 2410"/>
                <a:gd name="T80" fmla="*/ 848 w 2128"/>
                <a:gd name="T81" fmla="*/ 397 h 2410"/>
                <a:gd name="T82" fmla="*/ 936 w 2128"/>
                <a:gd name="T83" fmla="*/ 486 h 2410"/>
                <a:gd name="T84" fmla="*/ 1086 w 2128"/>
                <a:gd name="T85" fmla="*/ 388 h 2410"/>
                <a:gd name="T86" fmla="*/ 1156 w 2128"/>
                <a:gd name="T87" fmla="*/ 309 h 2410"/>
                <a:gd name="T88" fmla="*/ 1227 w 2128"/>
                <a:gd name="T89" fmla="*/ 327 h 2410"/>
                <a:gd name="T90" fmla="*/ 1412 w 2128"/>
                <a:gd name="T91" fmla="*/ 388 h 2410"/>
                <a:gd name="T92" fmla="*/ 1439 w 2128"/>
                <a:gd name="T93" fmla="*/ 521 h 2410"/>
                <a:gd name="T94" fmla="*/ 1554 w 2128"/>
                <a:gd name="T95" fmla="*/ 600 h 2410"/>
                <a:gd name="T96" fmla="*/ 1607 w 2128"/>
                <a:gd name="T97" fmla="*/ 768 h 2410"/>
                <a:gd name="T98" fmla="*/ 1589 w 2128"/>
                <a:gd name="T99" fmla="*/ 883 h 2410"/>
                <a:gd name="T100" fmla="*/ 1598 w 2128"/>
                <a:gd name="T101" fmla="*/ 997 h 2410"/>
                <a:gd name="T102" fmla="*/ 1739 w 2128"/>
                <a:gd name="T103" fmla="*/ 1041 h 2410"/>
                <a:gd name="T104" fmla="*/ 1809 w 2128"/>
                <a:gd name="T105" fmla="*/ 1121 h 2410"/>
                <a:gd name="T106" fmla="*/ 1907 w 2128"/>
                <a:gd name="T107" fmla="*/ 1165 h 2410"/>
                <a:gd name="T108" fmla="*/ 2074 w 2128"/>
                <a:gd name="T109" fmla="*/ 1244 h 2410"/>
                <a:gd name="T110" fmla="*/ 2074 w 2128"/>
                <a:gd name="T111" fmla="*/ 1765 h 2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2128" h="2410">
                  <a:moveTo>
                    <a:pt x="2074" y="1765"/>
                  </a:moveTo>
                  <a:lnTo>
                    <a:pt x="2004" y="1739"/>
                  </a:lnTo>
                  <a:lnTo>
                    <a:pt x="1942" y="1694"/>
                  </a:lnTo>
                  <a:lnTo>
                    <a:pt x="1854" y="1659"/>
                  </a:lnTo>
                  <a:lnTo>
                    <a:pt x="1774" y="1641"/>
                  </a:lnTo>
                  <a:lnTo>
                    <a:pt x="1721" y="1686"/>
                  </a:lnTo>
                  <a:lnTo>
                    <a:pt x="1659" y="1712"/>
                  </a:lnTo>
                  <a:lnTo>
                    <a:pt x="1589" y="1712"/>
                  </a:lnTo>
                  <a:lnTo>
                    <a:pt x="1536" y="1624"/>
                  </a:lnTo>
                  <a:lnTo>
                    <a:pt x="1509" y="1518"/>
                  </a:lnTo>
                  <a:lnTo>
                    <a:pt x="1430" y="1456"/>
                  </a:lnTo>
                  <a:lnTo>
                    <a:pt x="1351" y="1447"/>
                  </a:lnTo>
                  <a:lnTo>
                    <a:pt x="1289" y="1500"/>
                  </a:lnTo>
                  <a:lnTo>
                    <a:pt x="1245" y="1580"/>
                  </a:lnTo>
                  <a:lnTo>
                    <a:pt x="1280" y="1659"/>
                  </a:lnTo>
                  <a:lnTo>
                    <a:pt x="1333" y="1747"/>
                  </a:lnTo>
                  <a:lnTo>
                    <a:pt x="1298" y="1791"/>
                  </a:lnTo>
                  <a:lnTo>
                    <a:pt x="1236" y="1827"/>
                  </a:lnTo>
                  <a:lnTo>
                    <a:pt x="1192" y="1871"/>
                  </a:lnTo>
                  <a:lnTo>
                    <a:pt x="1112" y="1906"/>
                  </a:lnTo>
                  <a:lnTo>
                    <a:pt x="1015" y="1906"/>
                  </a:lnTo>
                  <a:lnTo>
                    <a:pt x="962" y="1968"/>
                  </a:lnTo>
                  <a:lnTo>
                    <a:pt x="874" y="2003"/>
                  </a:lnTo>
                  <a:lnTo>
                    <a:pt x="795" y="2012"/>
                  </a:lnTo>
                  <a:lnTo>
                    <a:pt x="680" y="2162"/>
                  </a:lnTo>
                  <a:lnTo>
                    <a:pt x="618" y="2277"/>
                  </a:lnTo>
                  <a:lnTo>
                    <a:pt x="574" y="2339"/>
                  </a:lnTo>
                  <a:lnTo>
                    <a:pt x="521" y="2391"/>
                  </a:lnTo>
                  <a:lnTo>
                    <a:pt x="477" y="2409"/>
                  </a:lnTo>
                  <a:lnTo>
                    <a:pt x="468" y="2356"/>
                  </a:lnTo>
                  <a:lnTo>
                    <a:pt x="450" y="2277"/>
                  </a:lnTo>
                  <a:lnTo>
                    <a:pt x="389" y="2241"/>
                  </a:lnTo>
                  <a:lnTo>
                    <a:pt x="442" y="2127"/>
                  </a:lnTo>
                  <a:lnTo>
                    <a:pt x="406" y="2065"/>
                  </a:lnTo>
                  <a:lnTo>
                    <a:pt x="389" y="1986"/>
                  </a:lnTo>
                  <a:lnTo>
                    <a:pt x="442" y="1933"/>
                  </a:lnTo>
                  <a:lnTo>
                    <a:pt x="442" y="1853"/>
                  </a:lnTo>
                  <a:lnTo>
                    <a:pt x="406" y="1800"/>
                  </a:lnTo>
                  <a:lnTo>
                    <a:pt x="353" y="1747"/>
                  </a:lnTo>
                  <a:lnTo>
                    <a:pt x="300" y="1774"/>
                  </a:lnTo>
                  <a:lnTo>
                    <a:pt x="239" y="1809"/>
                  </a:lnTo>
                  <a:lnTo>
                    <a:pt x="168" y="1800"/>
                  </a:lnTo>
                  <a:lnTo>
                    <a:pt x="124" y="1747"/>
                  </a:lnTo>
                  <a:lnTo>
                    <a:pt x="53" y="1730"/>
                  </a:lnTo>
                  <a:lnTo>
                    <a:pt x="0" y="1624"/>
                  </a:lnTo>
                  <a:lnTo>
                    <a:pt x="27" y="1553"/>
                  </a:lnTo>
                  <a:lnTo>
                    <a:pt x="45" y="1456"/>
                  </a:lnTo>
                  <a:lnTo>
                    <a:pt x="36" y="1421"/>
                  </a:lnTo>
                  <a:lnTo>
                    <a:pt x="36" y="1341"/>
                  </a:lnTo>
                  <a:lnTo>
                    <a:pt x="36" y="1262"/>
                  </a:lnTo>
                  <a:lnTo>
                    <a:pt x="53" y="1191"/>
                  </a:lnTo>
                  <a:lnTo>
                    <a:pt x="80" y="1112"/>
                  </a:lnTo>
                  <a:lnTo>
                    <a:pt x="62" y="1050"/>
                  </a:lnTo>
                  <a:lnTo>
                    <a:pt x="80" y="989"/>
                  </a:lnTo>
                  <a:lnTo>
                    <a:pt x="124" y="944"/>
                  </a:lnTo>
                  <a:lnTo>
                    <a:pt x="106" y="874"/>
                  </a:lnTo>
                  <a:lnTo>
                    <a:pt x="142" y="830"/>
                  </a:lnTo>
                  <a:lnTo>
                    <a:pt x="115" y="777"/>
                  </a:lnTo>
                  <a:lnTo>
                    <a:pt x="106" y="715"/>
                  </a:lnTo>
                  <a:lnTo>
                    <a:pt x="106" y="636"/>
                  </a:lnTo>
                  <a:lnTo>
                    <a:pt x="80" y="591"/>
                  </a:lnTo>
                  <a:lnTo>
                    <a:pt x="115" y="574"/>
                  </a:lnTo>
                  <a:lnTo>
                    <a:pt x="177" y="486"/>
                  </a:lnTo>
                  <a:lnTo>
                    <a:pt x="177" y="397"/>
                  </a:lnTo>
                  <a:lnTo>
                    <a:pt x="212" y="336"/>
                  </a:lnTo>
                  <a:lnTo>
                    <a:pt x="203" y="238"/>
                  </a:lnTo>
                  <a:lnTo>
                    <a:pt x="212" y="168"/>
                  </a:lnTo>
                  <a:lnTo>
                    <a:pt x="239" y="88"/>
                  </a:lnTo>
                  <a:lnTo>
                    <a:pt x="300" y="71"/>
                  </a:lnTo>
                  <a:lnTo>
                    <a:pt x="362" y="44"/>
                  </a:lnTo>
                  <a:lnTo>
                    <a:pt x="415" y="80"/>
                  </a:lnTo>
                  <a:lnTo>
                    <a:pt x="477" y="62"/>
                  </a:lnTo>
                  <a:lnTo>
                    <a:pt x="521" y="18"/>
                  </a:lnTo>
                  <a:lnTo>
                    <a:pt x="556" y="0"/>
                  </a:lnTo>
                  <a:lnTo>
                    <a:pt x="592" y="53"/>
                  </a:lnTo>
                  <a:lnTo>
                    <a:pt x="627" y="150"/>
                  </a:lnTo>
                  <a:lnTo>
                    <a:pt x="583" y="203"/>
                  </a:lnTo>
                  <a:lnTo>
                    <a:pt x="627" y="274"/>
                  </a:lnTo>
                  <a:lnTo>
                    <a:pt x="671" y="327"/>
                  </a:lnTo>
                  <a:lnTo>
                    <a:pt x="689" y="371"/>
                  </a:lnTo>
                  <a:lnTo>
                    <a:pt x="751" y="371"/>
                  </a:lnTo>
                  <a:lnTo>
                    <a:pt x="848" y="397"/>
                  </a:lnTo>
                  <a:lnTo>
                    <a:pt x="865" y="450"/>
                  </a:lnTo>
                  <a:lnTo>
                    <a:pt x="936" y="486"/>
                  </a:lnTo>
                  <a:lnTo>
                    <a:pt x="1015" y="450"/>
                  </a:lnTo>
                  <a:lnTo>
                    <a:pt x="1086" y="388"/>
                  </a:lnTo>
                  <a:lnTo>
                    <a:pt x="1104" y="327"/>
                  </a:lnTo>
                  <a:lnTo>
                    <a:pt x="1156" y="309"/>
                  </a:lnTo>
                  <a:lnTo>
                    <a:pt x="1192" y="265"/>
                  </a:lnTo>
                  <a:lnTo>
                    <a:pt x="1227" y="327"/>
                  </a:lnTo>
                  <a:lnTo>
                    <a:pt x="1289" y="371"/>
                  </a:lnTo>
                  <a:lnTo>
                    <a:pt x="1412" y="388"/>
                  </a:lnTo>
                  <a:lnTo>
                    <a:pt x="1439" y="450"/>
                  </a:lnTo>
                  <a:lnTo>
                    <a:pt x="1439" y="521"/>
                  </a:lnTo>
                  <a:lnTo>
                    <a:pt x="1483" y="565"/>
                  </a:lnTo>
                  <a:lnTo>
                    <a:pt x="1554" y="600"/>
                  </a:lnTo>
                  <a:lnTo>
                    <a:pt x="1562" y="680"/>
                  </a:lnTo>
                  <a:lnTo>
                    <a:pt x="1607" y="768"/>
                  </a:lnTo>
                  <a:lnTo>
                    <a:pt x="1624" y="830"/>
                  </a:lnTo>
                  <a:lnTo>
                    <a:pt x="1589" y="883"/>
                  </a:lnTo>
                  <a:lnTo>
                    <a:pt x="1545" y="962"/>
                  </a:lnTo>
                  <a:lnTo>
                    <a:pt x="1598" y="997"/>
                  </a:lnTo>
                  <a:lnTo>
                    <a:pt x="1695" y="989"/>
                  </a:lnTo>
                  <a:lnTo>
                    <a:pt x="1739" y="1041"/>
                  </a:lnTo>
                  <a:lnTo>
                    <a:pt x="1739" y="1112"/>
                  </a:lnTo>
                  <a:lnTo>
                    <a:pt x="1809" y="1121"/>
                  </a:lnTo>
                  <a:lnTo>
                    <a:pt x="1836" y="1174"/>
                  </a:lnTo>
                  <a:lnTo>
                    <a:pt x="1907" y="1165"/>
                  </a:lnTo>
                  <a:lnTo>
                    <a:pt x="1960" y="1236"/>
                  </a:lnTo>
                  <a:lnTo>
                    <a:pt x="2074" y="1244"/>
                  </a:lnTo>
                  <a:lnTo>
                    <a:pt x="2127" y="1174"/>
                  </a:lnTo>
                  <a:lnTo>
                    <a:pt x="2074" y="1765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6" name="Freeform 5">
              <a:extLst>
                <a:ext uri="{FF2B5EF4-FFF2-40B4-BE49-F238E27FC236}">
                  <a16:creationId xmlns:a16="http://schemas.microsoft.com/office/drawing/2014/main" id="{09F31794-CA9C-B647-B653-51AB8768D4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41612" y="2070100"/>
              <a:ext cx="1271588" cy="428625"/>
            </a:xfrm>
            <a:custGeom>
              <a:avLst/>
              <a:gdLst>
                <a:gd name="T0" fmla="*/ 17 w 3531"/>
                <a:gd name="T1" fmla="*/ 944 h 1192"/>
                <a:gd name="T2" fmla="*/ 194 w 3531"/>
                <a:gd name="T3" fmla="*/ 803 h 1192"/>
                <a:gd name="T4" fmla="*/ 326 w 3531"/>
                <a:gd name="T5" fmla="*/ 662 h 1192"/>
                <a:gd name="T6" fmla="*/ 520 w 3531"/>
                <a:gd name="T7" fmla="*/ 115 h 1192"/>
                <a:gd name="T8" fmla="*/ 679 w 3531"/>
                <a:gd name="T9" fmla="*/ 80 h 1192"/>
                <a:gd name="T10" fmla="*/ 821 w 3531"/>
                <a:gd name="T11" fmla="*/ 106 h 1192"/>
                <a:gd name="T12" fmla="*/ 962 w 3531"/>
                <a:gd name="T13" fmla="*/ 115 h 1192"/>
                <a:gd name="T14" fmla="*/ 1165 w 3531"/>
                <a:gd name="T15" fmla="*/ 106 h 1192"/>
                <a:gd name="T16" fmla="*/ 1306 w 3531"/>
                <a:gd name="T17" fmla="*/ 97 h 1192"/>
                <a:gd name="T18" fmla="*/ 1474 w 3531"/>
                <a:gd name="T19" fmla="*/ 97 h 1192"/>
                <a:gd name="T20" fmla="*/ 1615 w 3531"/>
                <a:gd name="T21" fmla="*/ 150 h 1192"/>
                <a:gd name="T22" fmla="*/ 1738 w 3531"/>
                <a:gd name="T23" fmla="*/ 97 h 1192"/>
                <a:gd name="T24" fmla="*/ 1853 w 3531"/>
                <a:gd name="T25" fmla="*/ 44 h 1192"/>
                <a:gd name="T26" fmla="*/ 1994 w 3531"/>
                <a:gd name="T27" fmla="*/ 71 h 1192"/>
                <a:gd name="T28" fmla="*/ 2082 w 3531"/>
                <a:gd name="T29" fmla="*/ 44 h 1192"/>
                <a:gd name="T30" fmla="*/ 2215 w 3531"/>
                <a:gd name="T31" fmla="*/ 80 h 1192"/>
                <a:gd name="T32" fmla="*/ 2374 w 3531"/>
                <a:gd name="T33" fmla="*/ 115 h 1192"/>
                <a:gd name="T34" fmla="*/ 2515 w 3531"/>
                <a:gd name="T35" fmla="*/ 159 h 1192"/>
                <a:gd name="T36" fmla="*/ 2691 w 3531"/>
                <a:gd name="T37" fmla="*/ 124 h 1192"/>
                <a:gd name="T38" fmla="*/ 3494 w 3531"/>
                <a:gd name="T39" fmla="*/ 1112 h 1192"/>
                <a:gd name="T40" fmla="*/ 3389 w 3531"/>
                <a:gd name="T41" fmla="*/ 1156 h 1192"/>
                <a:gd name="T42" fmla="*/ 3177 w 3531"/>
                <a:gd name="T43" fmla="*/ 1156 h 1192"/>
                <a:gd name="T44" fmla="*/ 3009 w 3531"/>
                <a:gd name="T45" fmla="*/ 1121 h 1192"/>
                <a:gd name="T46" fmla="*/ 2912 w 3531"/>
                <a:gd name="T47" fmla="*/ 1041 h 1192"/>
                <a:gd name="T48" fmla="*/ 2806 w 3531"/>
                <a:gd name="T49" fmla="*/ 988 h 1192"/>
                <a:gd name="T50" fmla="*/ 2638 w 3531"/>
                <a:gd name="T51" fmla="*/ 891 h 1192"/>
                <a:gd name="T52" fmla="*/ 2418 w 3531"/>
                <a:gd name="T53" fmla="*/ 856 h 1192"/>
                <a:gd name="T54" fmla="*/ 2232 w 3531"/>
                <a:gd name="T55" fmla="*/ 971 h 1192"/>
                <a:gd name="T56" fmla="*/ 2065 w 3531"/>
                <a:gd name="T57" fmla="*/ 980 h 1192"/>
                <a:gd name="T58" fmla="*/ 1809 w 3531"/>
                <a:gd name="T59" fmla="*/ 971 h 1192"/>
                <a:gd name="T60" fmla="*/ 1615 w 3531"/>
                <a:gd name="T61" fmla="*/ 935 h 1192"/>
                <a:gd name="T62" fmla="*/ 1429 w 3531"/>
                <a:gd name="T63" fmla="*/ 909 h 1192"/>
                <a:gd name="T64" fmla="*/ 1262 w 3531"/>
                <a:gd name="T65" fmla="*/ 988 h 1192"/>
                <a:gd name="T66" fmla="*/ 1112 w 3531"/>
                <a:gd name="T67" fmla="*/ 1024 h 1192"/>
                <a:gd name="T68" fmla="*/ 935 w 3531"/>
                <a:gd name="T69" fmla="*/ 997 h 1192"/>
                <a:gd name="T70" fmla="*/ 759 w 3531"/>
                <a:gd name="T71" fmla="*/ 1032 h 1192"/>
                <a:gd name="T72" fmla="*/ 653 w 3531"/>
                <a:gd name="T73" fmla="*/ 1077 h 1192"/>
                <a:gd name="T74" fmla="*/ 468 w 3531"/>
                <a:gd name="T75" fmla="*/ 1103 h 1192"/>
                <a:gd name="T76" fmla="*/ 300 w 3531"/>
                <a:gd name="T77" fmla="*/ 1191 h 1192"/>
                <a:gd name="T78" fmla="*/ 203 w 3531"/>
                <a:gd name="T79" fmla="*/ 1156 h 1192"/>
                <a:gd name="T80" fmla="*/ 150 w 3531"/>
                <a:gd name="T81" fmla="*/ 1041 h 1192"/>
                <a:gd name="T82" fmla="*/ 0 w 3531"/>
                <a:gd name="T83" fmla="*/ 1032 h 1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3531" h="1192">
                  <a:moveTo>
                    <a:pt x="0" y="1032"/>
                  </a:moveTo>
                  <a:lnTo>
                    <a:pt x="17" y="944"/>
                  </a:lnTo>
                  <a:lnTo>
                    <a:pt x="88" y="874"/>
                  </a:lnTo>
                  <a:lnTo>
                    <a:pt x="194" y="803"/>
                  </a:lnTo>
                  <a:lnTo>
                    <a:pt x="282" y="741"/>
                  </a:lnTo>
                  <a:lnTo>
                    <a:pt x="326" y="662"/>
                  </a:lnTo>
                  <a:lnTo>
                    <a:pt x="318" y="574"/>
                  </a:lnTo>
                  <a:lnTo>
                    <a:pt x="520" y="115"/>
                  </a:lnTo>
                  <a:lnTo>
                    <a:pt x="635" y="124"/>
                  </a:lnTo>
                  <a:lnTo>
                    <a:pt x="679" y="80"/>
                  </a:lnTo>
                  <a:lnTo>
                    <a:pt x="750" y="53"/>
                  </a:lnTo>
                  <a:lnTo>
                    <a:pt x="821" y="106"/>
                  </a:lnTo>
                  <a:lnTo>
                    <a:pt x="900" y="71"/>
                  </a:lnTo>
                  <a:lnTo>
                    <a:pt x="962" y="115"/>
                  </a:lnTo>
                  <a:lnTo>
                    <a:pt x="1068" y="71"/>
                  </a:lnTo>
                  <a:lnTo>
                    <a:pt x="1165" y="106"/>
                  </a:lnTo>
                  <a:lnTo>
                    <a:pt x="1235" y="124"/>
                  </a:lnTo>
                  <a:lnTo>
                    <a:pt x="1306" y="97"/>
                  </a:lnTo>
                  <a:lnTo>
                    <a:pt x="1368" y="115"/>
                  </a:lnTo>
                  <a:lnTo>
                    <a:pt x="1474" y="97"/>
                  </a:lnTo>
                  <a:lnTo>
                    <a:pt x="1535" y="132"/>
                  </a:lnTo>
                  <a:lnTo>
                    <a:pt x="1615" y="150"/>
                  </a:lnTo>
                  <a:lnTo>
                    <a:pt x="1677" y="115"/>
                  </a:lnTo>
                  <a:lnTo>
                    <a:pt x="1738" y="97"/>
                  </a:lnTo>
                  <a:lnTo>
                    <a:pt x="1791" y="71"/>
                  </a:lnTo>
                  <a:lnTo>
                    <a:pt x="1853" y="44"/>
                  </a:lnTo>
                  <a:lnTo>
                    <a:pt x="1941" y="27"/>
                  </a:lnTo>
                  <a:lnTo>
                    <a:pt x="1994" y="71"/>
                  </a:lnTo>
                  <a:lnTo>
                    <a:pt x="2012" y="0"/>
                  </a:lnTo>
                  <a:lnTo>
                    <a:pt x="2082" y="44"/>
                  </a:lnTo>
                  <a:lnTo>
                    <a:pt x="2162" y="27"/>
                  </a:lnTo>
                  <a:lnTo>
                    <a:pt x="2215" y="80"/>
                  </a:lnTo>
                  <a:lnTo>
                    <a:pt x="2277" y="97"/>
                  </a:lnTo>
                  <a:lnTo>
                    <a:pt x="2374" y="115"/>
                  </a:lnTo>
                  <a:lnTo>
                    <a:pt x="2444" y="168"/>
                  </a:lnTo>
                  <a:lnTo>
                    <a:pt x="2515" y="159"/>
                  </a:lnTo>
                  <a:lnTo>
                    <a:pt x="2568" y="124"/>
                  </a:lnTo>
                  <a:lnTo>
                    <a:pt x="2691" y="124"/>
                  </a:lnTo>
                  <a:lnTo>
                    <a:pt x="3530" y="1032"/>
                  </a:lnTo>
                  <a:lnTo>
                    <a:pt x="3494" y="1112"/>
                  </a:lnTo>
                  <a:lnTo>
                    <a:pt x="3424" y="1112"/>
                  </a:lnTo>
                  <a:lnTo>
                    <a:pt x="3389" y="1156"/>
                  </a:lnTo>
                  <a:lnTo>
                    <a:pt x="3274" y="1147"/>
                  </a:lnTo>
                  <a:lnTo>
                    <a:pt x="3177" y="1156"/>
                  </a:lnTo>
                  <a:lnTo>
                    <a:pt x="3106" y="1121"/>
                  </a:lnTo>
                  <a:lnTo>
                    <a:pt x="3009" y="1121"/>
                  </a:lnTo>
                  <a:lnTo>
                    <a:pt x="2983" y="1077"/>
                  </a:lnTo>
                  <a:lnTo>
                    <a:pt x="2912" y="1041"/>
                  </a:lnTo>
                  <a:lnTo>
                    <a:pt x="2841" y="1041"/>
                  </a:lnTo>
                  <a:lnTo>
                    <a:pt x="2806" y="988"/>
                  </a:lnTo>
                  <a:lnTo>
                    <a:pt x="2753" y="935"/>
                  </a:lnTo>
                  <a:lnTo>
                    <a:pt x="2638" y="891"/>
                  </a:lnTo>
                  <a:lnTo>
                    <a:pt x="2550" y="900"/>
                  </a:lnTo>
                  <a:lnTo>
                    <a:pt x="2418" y="856"/>
                  </a:lnTo>
                  <a:lnTo>
                    <a:pt x="2330" y="900"/>
                  </a:lnTo>
                  <a:lnTo>
                    <a:pt x="2232" y="971"/>
                  </a:lnTo>
                  <a:lnTo>
                    <a:pt x="2144" y="944"/>
                  </a:lnTo>
                  <a:lnTo>
                    <a:pt x="2065" y="980"/>
                  </a:lnTo>
                  <a:lnTo>
                    <a:pt x="1941" y="953"/>
                  </a:lnTo>
                  <a:lnTo>
                    <a:pt x="1809" y="971"/>
                  </a:lnTo>
                  <a:lnTo>
                    <a:pt x="1712" y="953"/>
                  </a:lnTo>
                  <a:lnTo>
                    <a:pt x="1615" y="935"/>
                  </a:lnTo>
                  <a:lnTo>
                    <a:pt x="1535" y="971"/>
                  </a:lnTo>
                  <a:lnTo>
                    <a:pt x="1429" y="909"/>
                  </a:lnTo>
                  <a:lnTo>
                    <a:pt x="1350" y="953"/>
                  </a:lnTo>
                  <a:lnTo>
                    <a:pt x="1262" y="988"/>
                  </a:lnTo>
                  <a:lnTo>
                    <a:pt x="1174" y="980"/>
                  </a:lnTo>
                  <a:lnTo>
                    <a:pt x="1112" y="1024"/>
                  </a:lnTo>
                  <a:lnTo>
                    <a:pt x="997" y="1024"/>
                  </a:lnTo>
                  <a:lnTo>
                    <a:pt x="935" y="997"/>
                  </a:lnTo>
                  <a:lnTo>
                    <a:pt x="829" y="997"/>
                  </a:lnTo>
                  <a:lnTo>
                    <a:pt x="759" y="1032"/>
                  </a:lnTo>
                  <a:lnTo>
                    <a:pt x="679" y="1032"/>
                  </a:lnTo>
                  <a:lnTo>
                    <a:pt x="653" y="1077"/>
                  </a:lnTo>
                  <a:lnTo>
                    <a:pt x="538" y="1077"/>
                  </a:lnTo>
                  <a:lnTo>
                    <a:pt x="468" y="1103"/>
                  </a:lnTo>
                  <a:lnTo>
                    <a:pt x="379" y="1147"/>
                  </a:lnTo>
                  <a:lnTo>
                    <a:pt x="300" y="1191"/>
                  </a:lnTo>
                  <a:lnTo>
                    <a:pt x="256" y="1147"/>
                  </a:lnTo>
                  <a:lnTo>
                    <a:pt x="203" y="1156"/>
                  </a:lnTo>
                  <a:lnTo>
                    <a:pt x="167" y="1103"/>
                  </a:lnTo>
                  <a:lnTo>
                    <a:pt x="150" y="1041"/>
                  </a:lnTo>
                  <a:lnTo>
                    <a:pt x="88" y="1024"/>
                  </a:lnTo>
                  <a:lnTo>
                    <a:pt x="0" y="103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8" name="Freeform 7">
              <a:extLst>
                <a:ext uri="{FF2B5EF4-FFF2-40B4-BE49-F238E27FC236}">
                  <a16:creationId xmlns:a16="http://schemas.microsoft.com/office/drawing/2014/main" id="{E3E80D36-1C5E-B340-B01D-E5A5354F782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35337" y="2365375"/>
              <a:ext cx="1528763" cy="1436687"/>
            </a:xfrm>
            <a:custGeom>
              <a:avLst/>
              <a:gdLst>
                <a:gd name="T0" fmla="*/ 4007 w 4246"/>
                <a:gd name="T1" fmla="*/ 2285 h 3989"/>
                <a:gd name="T2" fmla="*/ 3998 w 4246"/>
                <a:gd name="T3" fmla="*/ 2100 h 3989"/>
                <a:gd name="T4" fmla="*/ 3936 w 4246"/>
                <a:gd name="T5" fmla="*/ 1862 h 3989"/>
                <a:gd name="T6" fmla="*/ 3874 w 4246"/>
                <a:gd name="T7" fmla="*/ 1667 h 3989"/>
                <a:gd name="T8" fmla="*/ 3874 w 4246"/>
                <a:gd name="T9" fmla="*/ 1447 h 3989"/>
                <a:gd name="T10" fmla="*/ 3927 w 4246"/>
                <a:gd name="T11" fmla="*/ 1279 h 3989"/>
                <a:gd name="T12" fmla="*/ 3883 w 4246"/>
                <a:gd name="T13" fmla="*/ 1129 h 3989"/>
                <a:gd name="T14" fmla="*/ 3839 w 4246"/>
                <a:gd name="T15" fmla="*/ 1014 h 3989"/>
                <a:gd name="T16" fmla="*/ 3998 w 4246"/>
                <a:gd name="T17" fmla="*/ 864 h 3989"/>
                <a:gd name="T18" fmla="*/ 4059 w 4246"/>
                <a:gd name="T19" fmla="*/ 706 h 3989"/>
                <a:gd name="T20" fmla="*/ 4042 w 4246"/>
                <a:gd name="T21" fmla="*/ 529 h 3989"/>
                <a:gd name="T22" fmla="*/ 4174 w 4246"/>
                <a:gd name="T23" fmla="*/ 309 h 3989"/>
                <a:gd name="T24" fmla="*/ 4174 w 4246"/>
                <a:gd name="T25" fmla="*/ 176 h 3989"/>
                <a:gd name="T26" fmla="*/ 4121 w 4246"/>
                <a:gd name="T27" fmla="*/ 35 h 3989"/>
                <a:gd name="T28" fmla="*/ 3918 w 4246"/>
                <a:gd name="T29" fmla="*/ 9 h 3989"/>
                <a:gd name="T30" fmla="*/ 3680 w 4246"/>
                <a:gd name="T31" fmla="*/ 61 h 3989"/>
                <a:gd name="T32" fmla="*/ 3468 w 4246"/>
                <a:gd name="T33" fmla="*/ 61 h 3989"/>
                <a:gd name="T34" fmla="*/ 3265 w 4246"/>
                <a:gd name="T35" fmla="*/ 88 h 3989"/>
                <a:gd name="T36" fmla="*/ 2992 w 4246"/>
                <a:gd name="T37" fmla="*/ 132 h 3989"/>
                <a:gd name="T38" fmla="*/ 2648 w 4246"/>
                <a:gd name="T39" fmla="*/ 123 h 3989"/>
                <a:gd name="T40" fmla="*/ 2321 w 4246"/>
                <a:gd name="T41" fmla="*/ 114 h 3989"/>
                <a:gd name="T42" fmla="*/ 2162 w 4246"/>
                <a:gd name="T43" fmla="*/ 220 h 3989"/>
                <a:gd name="T44" fmla="*/ 1986 w 4246"/>
                <a:gd name="T45" fmla="*/ 176 h 3989"/>
                <a:gd name="T46" fmla="*/ 1844 w 4246"/>
                <a:gd name="T47" fmla="*/ 291 h 3989"/>
                <a:gd name="T48" fmla="*/ 1624 w 4246"/>
                <a:gd name="T49" fmla="*/ 326 h 3989"/>
                <a:gd name="T50" fmla="*/ 1439 w 4246"/>
                <a:gd name="T51" fmla="*/ 344 h 3989"/>
                <a:gd name="T52" fmla="*/ 1297 w 4246"/>
                <a:gd name="T53" fmla="*/ 476 h 3989"/>
                <a:gd name="T54" fmla="*/ 1236 w 4246"/>
                <a:gd name="T55" fmla="*/ 626 h 3989"/>
                <a:gd name="T56" fmla="*/ 1103 w 4246"/>
                <a:gd name="T57" fmla="*/ 767 h 3989"/>
                <a:gd name="T58" fmla="*/ 927 w 4246"/>
                <a:gd name="T59" fmla="*/ 847 h 3989"/>
                <a:gd name="T60" fmla="*/ 618 w 4246"/>
                <a:gd name="T61" fmla="*/ 979 h 3989"/>
                <a:gd name="T62" fmla="*/ 441 w 4246"/>
                <a:gd name="T63" fmla="*/ 1173 h 3989"/>
                <a:gd name="T64" fmla="*/ 230 w 4246"/>
                <a:gd name="T65" fmla="*/ 1323 h 3989"/>
                <a:gd name="T66" fmla="*/ 62 w 4246"/>
                <a:gd name="T67" fmla="*/ 1562 h 3989"/>
                <a:gd name="T68" fmla="*/ 115 w 4246"/>
                <a:gd name="T69" fmla="*/ 3909 h 3989"/>
                <a:gd name="T70" fmla="*/ 327 w 4246"/>
                <a:gd name="T71" fmla="*/ 3909 h 3989"/>
                <a:gd name="T72" fmla="*/ 415 w 4246"/>
                <a:gd name="T73" fmla="*/ 3979 h 3989"/>
                <a:gd name="T74" fmla="*/ 591 w 4246"/>
                <a:gd name="T75" fmla="*/ 3935 h 3989"/>
                <a:gd name="T76" fmla="*/ 715 w 4246"/>
                <a:gd name="T77" fmla="*/ 3865 h 3989"/>
                <a:gd name="T78" fmla="*/ 891 w 4246"/>
                <a:gd name="T79" fmla="*/ 3873 h 3989"/>
                <a:gd name="T80" fmla="*/ 1024 w 4246"/>
                <a:gd name="T81" fmla="*/ 3706 h 3989"/>
                <a:gd name="T82" fmla="*/ 1006 w 4246"/>
                <a:gd name="T83" fmla="*/ 3582 h 3989"/>
                <a:gd name="T84" fmla="*/ 1183 w 4246"/>
                <a:gd name="T85" fmla="*/ 3485 h 3989"/>
                <a:gd name="T86" fmla="*/ 1138 w 4246"/>
                <a:gd name="T87" fmla="*/ 3335 h 3989"/>
                <a:gd name="T88" fmla="*/ 1315 w 4246"/>
                <a:gd name="T89" fmla="*/ 3229 h 3989"/>
                <a:gd name="T90" fmla="*/ 1394 w 4246"/>
                <a:gd name="T91" fmla="*/ 3194 h 3989"/>
                <a:gd name="T92" fmla="*/ 1500 w 4246"/>
                <a:gd name="T93" fmla="*/ 3123 h 3989"/>
                <a:gd name="T94" fmla="*/ 1641 w 4246"/>
                <a:gd name="T95" fmla="*/ 3070 h 3989"/>
                <a:gd name="T96" fmla="*/ 1809 w 4246"/>
                <a:gd name="T97" fmla="*/ 3044 h 3989"/>
                <a:gd name="T98" fmla="*/ 1853 w 4246"/>
                <a:gd name="T99" fmla="*/ 2903 h 3989"/>
                <a:gd name="T100" fmla="*/ 2030 w 4246"/>
                <a:gd name="T101" fmla="*/ 2920 h 3989"/>
                <a:gd name="T102" fmla="*/ 2224 w 4246"/>
                <a:gd name="T103" fmla="*/ 2929 h 3989"/>
                <a:gd name="T104" fmla="*/ 2365 w 4246"/>
                <a:gd name="T105" fmla="*/ 2920 h 3989"/>
                <a:gd name="T106" fmla="*/ 2542 w 4246"/>
                <a:gd name="T107" fmla="*/ 2894 h 3989"/>
                <a:gd name="T108" fmla="*/ 2736 w 4246"/>
                <a:gd name="T109" fmla="*/ 2850 h 3989"/>
                <a:gd name="T110" fmla="*/ 2912 w 4246"/>
                <a:gd name="T111" fmla="*/ 2770 h 3989"/>
                <a:gd name="T112" fmla="*/ 3212 w 4246"/>
                <a:gd name="T113" fmla="*/ 2691 h 3989"/>
                <a:gd name="T114" fmla="*/ 3345 w 4246"/>
                <a:gd name="T115" fmla="*/ 2603 h 3989"/>
                <a:gd name="T116" fmla="*/ 3477 w 4246"/>
                <a:gd name="T117" fmla="*/ 2541 h 3989"/>
                <a:gd name="T118" fmla="*/ 3654 w 4246"/>
                <a:gd name="T119" fmla="*/ 2541 h 3989"/>
                <a:gd name="T120" fmla="*/ 3865 w 4246"/>
                <a:gd name="T121" fmla="*/ 2550 h 3989"/>
                <a:gd name="T122" fmla="*/ 4033 w 4246"/>
                <a:gd name="T123" fmla="*/ 2347 h 39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4246" h="3989">
                  <a:moveTo>
                    <a:pt x="4033" y="2347"/>
                  </a:moveTo>
                  <a:lnTo>
                    <a:pt x="4051" y="2303"/>
                  </a:lnTo>
                  <a:lnTo>
                    <a:pt x="4007" y="2285"/>
                  </a:lnTo>
                  <a:lnTo>
                    <a:pt x="4059" y="2197"/>
                  </a:lnTo>
                  <a:lnTo>
                    <a:pt x="4042" y="2144"/>
                  </a:lnTo>
                  <a:lnTo>
                    <a:pt x="3998" y="2100"/>
                  </a:lnTo>
                  <a:lnTo>
                    <a:pt x="4015" y="2012"/>
                  </a:lnTo>
                  <a:lnTo>
                    <a:pt x="3998" y="1941"/>
                  </a:lnTo>
                  <a:lnTo>
                    <a:pt x="3936" y="1862"/>
                  </a:lnTo>
                  <a:lnTo>
                    <a:pt x="3892" y="1809"/>
                  </a:lnTo>
                  <a:lnTo>
                    <a:pt x="3857" y="1729"/>
                  </a:lnTo>
                  <a:lnTo>
                    <a:pt x="3874" y="1667"/>
                  </a:lnTo>
                  <a:lnTo>
                    <a:pt x="3901" y="1606"/>
                  </a:lnTo>
                  <a:lnTo>
                    <a:pt x="3892" y="1509"/>
                  </a:lnTo>
                  <a:lnTo>
                    <a:pt x="3874" y="1447"/>
                  </a:lnTo>
                  <a:lnTo>
                    <a:pt x="3909" y="1394"/>
                  </a:lnTo>
                  <a:lnTo>
                    <a:pt x="3892" y="1323"/>
                  </a:lnTo>
                  <a:lnTo>
                    <a:pt x="3927" y="1279"/>
                  </a:lnTo>
                  <a:lnTo>
                    <a:pt x="3901" y="1235"/>
                  </a:lnTo>
                  <a:lnTo>
                    <a:pt x="3927" y="1182"/>
                  </a:lnTo>
                  <a:lnTo>
                    <a:pt x="3883" y="1129"/>
                  </a:lnTo>
                  <a:lnTo>
                    <a:pt x="3901" y="1094"/>
                  </a:lnTo>
                  <a:lnTo>
                    <a:pt x="3839" y="1067"/>
                  </a:lnTo>
                  <a:lnTo>
                    <a:pt x="3839" y="1014"/>
                  </a:lnTo>
                  <a:lnTo>
                    <a:pt x="3901" y="970"/>
                  </a:lnTo>
                  <a:lnTo>
                    <a:pt x="3945" y="917"/>
                  </a:lnTo>
                  <a:lnTo>
                    <a:pt x="3998" y="864"/>
                  </a:lnTo>
                  <a:lnTo>
                    <a:pt x="4051" y="811"/>
                  </a:lnTo>
                  <a:lnTo>
                    <a:pt x="4086" y="767"/>
                  </a:lnTo>
                  <a:lnTo>
                    <a:pt x="4059" y="706"/>
                  </a:lnTo>
                  <a:lnTo>
                    <a:pt x="4033" y="653"/>
                  </a:lnTo>
                  <a:lnTo>
                    <a:pt x="4068" y="591"/>
                  </a:lnTo>
                  <a:lnTo>
                    <a:pt x="4042" y="529"/>
                  </a:lnTo>
                  <a:lnTo>
                    <a:pt x="4086" y="432"/>
                  </a:lnTo>
                  <a:lnTo>
                    <a:pt x="4130" y="379"/>
                  </a:lnTo>
                  <a:lnTo>
                    <a:pt x="4174" y="309"/>
                  </a:lnTo>
                  <a:lnTo>
                    <a:pt x="4245" y="256"/>
                  </a:lnTo>
                  <a:lnTo>
                    <a:pt x="4236" y="194"/>
                  </a:lnTo>
                  <a:lnTo>
                    <a:pt x="4174" y="176"/>
                  </a:lnTo>
                  <a:lnTo>
                    <a:pt x="4139" y="114"/>
                  </a:lnTo>
                  <a:lnTo>
                    <a:pt x="4174" y="79"/>
                  </a:lnTo>
                  <a:lnTo>
                    <a:pt x="4121" y="35"/>
                  </a:lnTo>
                  <a:lnTo>
                    <a:pt x="4051" y="0"/>
                  </a:lnTo>
                  <a:lnTo>
                    <a:pt x="3971" y="0"/>
                  </a:lnTo>
                  <a:lnTo>
                    <a:pt x="3918" y="9"/>
                  </a:lnTo>
                  <a:lnTo>
                    <a:pt x="3821" y="35"/>
                  </a:lnTo>
                  <a:lnTo>
                    <a:pt x="3759" y="70"/>
                  </a:lnTo>
                  <a:lnTo>
                    <a:pt x="3680" y="61"/>
                  </a:lnTo>
                  <a:lnTo>
                    <a:pt x="3609" y="26"/>
                  </a:lnTo>
                  <a:lnTo>
                    <a:pt x="3539" y="26"/>
                  </a:lnTo>
                  <a:lnTo>
                    <a:pt x="3468" y="61"/>
                  </a:lnTo>
                  <a:lnTo>
                    <a:pt x="3433" y="106"/>
                  </a:lnTo>
                  <a:lnTo>
                    <a:pt x="3345" y="114"/>
                  </a:lnTo>
                  <a:lnTo>
                    <a:pt x="3265" y="88"/>
                  </a:lnTo>
                  <a:lnTo>
                    <a:pt x="3186" y="123"/>
                  </a:lnTo>
                  <a:lnTo>
                    <a:pt x="3133" y="159"/>
                  </a:lnTo>
                  <a:lnTo>
                    <a:pt x="2992" y="132"/>
                  </a:lnTo>
                  <a:lnTo>
                    <a:pt x="2815" y="176"/>
                  </a:lnTo>
                  <a:lnTo>
                    <a:pt x="2753" y="159"/>
                  </a:lnTo>
                  <a:lnTo>
                    <a:pt x="2648" y="123"/>
                  </a:lnTo>
                  <a:lnTo>
                    <a:pt x="2533" y="123"/>
                  </a:lnTo>
                  <a:lnTo>
                    <a:pt x="2427" y="123"/>
                  </a:lnTo>
                  <a:lnTo>
                    <a:pt x="2321" y="114"/>
                  </a:lnTo>
                  <a:lnTo>
                    <a:pt x="2250" y="106"/>
                  </a:lnTo>
                  <a:lnTo>
                    <a:pt x="2215" y="159"/>
                  </a:lnTo>
                  <a:lnTo>
                    <a:pt x="2162" y="220"/>
                  </a:lnTo>
                  <a:lnTo>
                    <a:pt x="2083" y="256"/>
                  </a:lnTo>
                  <a:lnTo>
                    <a:pt x="2030" y="229"/>
                  </a:lnTo>
                  <a:lnTo>
                    <a:pt x="1986" y="176"/>
                  </a:lnTo>
                  <a:lnTo>
                    <a:pt x="1950" y="211"/>
                  </a:lnTo>
                  <a:lnTo>
                    <a:pt x="1880" y="211"/>
                  </a:lnTo>
                  <a:lnTo>
                    <a:pt x="1844" y="291"/>
                  </a:lnTo>
                  <a:lnTo>
                    <a:pt x="1774" y="291"/>
                  </a:lnTo>
                  <a:lnTo>
                    <a:pt x="1739" y="335"/>
                  </a:lnTo>
                  <a:lnTo>
                    <a:pt x="1624" y="326"/>
                  </a:lnTo>
                  <a:lnTo>
                    <a:pt x="1527" y="335"/>
                  </a:lnTo>
                  <a:lnTo>
                    <a:pt x="1447" y="291"/>
                  </a:lnTo>
                  <a:lnTo>
                    <a:pt x="1439" y="344"/>
                  </a:lnTo>
                  <a:lnTo>
                    <a:pt x="1386" y="370"/>
                  </a:lnTo>
                  <a:lnTo>
                    <a:pt x="1359" y="441"/>
                  </a:lnTo>
                  <a:lnTo>
                    <a:pt x="1297" y="476"/>
                  </a:lnTo>
                  <a:lnTo>
                    <a:pt x="1280" y="529"/>
                  </a:lnTo>
                  <a:lnTo>
                    <a:pt x="1236" y="573"/>
                  </a:lnTo>
                  <a:lnTo>
                    <a:pt x="1236" y="626"/>
                  </a:lnTo>
                  <a:lnTo>
                    <a:pt x="1174" y="670"/>
                  </a:lnTo>
                  <a:lnTo>
                    <a:pt x="1165" y="723"/>
                  </a:lnTo>
                  <a:lnTo>
                    <a:pt x="1103" y="767"/>
                  </a:lnTo>
                  <a:lnTo>
                    <a:pt x="1077" y="811"/>
                  </a:lnTo>
                  <a:lnTo>
                    <a:pt x="997" y="820"/>
                  </a:lnTo>
                  <a:lnTo>
                    <a:pt x="927" y="847"/>
                  </a:lnTo>
                  <a:lnTo>
                    <a:pt x="821" y="847"/>
                  </a:lnTo>
                  <a:lnTo>
                    <a:pt x="715" y="917"/>
                  </a:lnTo>
                  <a:lnTo>
                    <a:pt x="618" y="979"/>
                  </a:lnTo>
                  <a:lnTo>
                    <a:pt x="547" y="1023"/>
                  </a:lnTo>
                  <a:lnTo>
                    <a:pt x="468" y="1076"/>
                  </a:lnTo>
                  <a:lnTo>
                    <a:pt x="441" y="1173"/>
                  </a:lnTo>
                  <a:lnTo>
                    <a:pt x="388" y="1217"/>
                  </a:lnTo>
                  <a:lnTo>
                    <a:pt x="300" y="1270"/>
                  </a:lnTo>
                  <a:lnTo>
                    <a:pt x="230" y="1323"/>
                  </a:lnTo>
                  <a:lnTo>
                    <a:pt x="150" y="1367"/>
                  </a:lnTo>
                  <a:lnTo>
                    <a:pt x="106" y="1482"/>
                  </a:lnTo>
                  <a:lnTo>
                    <a:pt x="62" y="1562"/>
                  </a:lnTo>
                  <a:lnTo>
                    <a:pt x="0" y="1614"/>
                  </a:lnTo>
                  <a:lnTo>
                    <a:pt x="71" y="3873"/>
                  </a:lnTo>
                  <a:lnTo>
                    <a:pt x="115" y="3909"/>
                  </a:lnTo>
                  <a:lnTo>
                    <a:pt x="194" y="3891"/>
                  </a:lnTo>
                  <a:lnTo>
                    <a:pt x="238" y="3917"/>
                  </a:lnTo>
                  <a:lnTo>
                    <a:pt x="327" y="3909"/>
                  </a:lnTo>
                  <a:lnTo>
                    <a:pt x="335" y="3953"/>
                  </a:lnTo>
                  <a:lnTo>
                    <a:pt x="415" y="3944"/>
                  </a:lnTo>
                  <a:lnTo>
                    <a:pt x="415" y="3979"/>
                  </a:lnTo>
                  <a:lnTo>
                    <a:pt x="503" y="3953"/>
                  </a:lnTo>
                  <a:lnTo>
                    <a:pt x="530" y="3988"/>
                  </a:lnTo>
                  <a:lnTo>
                    <a:pt x="591" y="3935"/>
                  </a:lnTo>
                  <a:lnTo>
                    <a:pt x="582" y="3882"/>
                  </a:lnTo>
                  <a:lnTo>
                    <a:pt x="627" y="3838"/>
                  </a:lnTo>
                  <a:lnTo>
                    <a:pt x="715" y="3865"/>
                  </a:lnTo>
                  <a:lnTo>
                    <a:pt x="741" y="3926"/>
                  </a:lnTo>
                  <a:lnTo>
                    <a:pt x="803" y="3891"/>
                  </a:lnTo>
                  <a:lnTo>
                    <a:pt x="891" y="3873"/>
                  </a:lnTo>
                  <a:lnTo>
                    <a:pt x="935" y="3794"/>
                  </a:lnTo>
                  <a:lnTo>
                    <a:pt x="1015" y="3776"/>
                  </a:lnTo>
                  <a:lnTo>
                    <a:pt x="1024" y="3706"/>
                  </a:lnTo>
                  <a:lnTo>
                    <a:pt x="1015" y="3670"/>
                  </a:lnTo>
                  <a:lnTo>
                    <a:pt x="1059" y="3635"/>
                  </a:lnTo>
                  <a:lnTo>
                    <a:pt x="1006" y="3582"/>
                  </a:lnTo>
                  <a:lnTo>
                    <a:pt x="1059" y="3520"/>
                  </a:lnTo>
                  <a:lnTo>
                    <a:pt x="1112" y="3476"/>
                  </a:lnTo>
                  <a:lnTo>
                    <a:pt x="1183" y="3485"/>
                  </a:lnTo>
                  <a:lnTo>
                    <a:pt x="1174" y="3432"/>
                  </a:lnTo>
                  <a:lnTo>
                    <a:pt x="1191" y="3388"/>
                  </a:lnTo>
                  <a:lnTo>
                    <a:pt x="1138" y="3335"/>
                  </a:lnTo>
                  <a:lnTo>
                    <a:pt x="1191" y="3282"/>
                  </a:lnTo>
                  <a:lnTo>
                    <a:pt x="1262" y="3273"/>
                  </a:lnTo>
                  <a:lnTo>
                    <a:pt x="1315" y="3229"/>
                  </a:lnTo>
                  <a:lnTo>
                    <a:pt x="1359" y="3282"/>
                  </a:lnTo>
                  <a:lnTo>
                    <a:pt x="1412" y="3256"/>
                  </a:lnTo>
                  <a:lnTo>
                    <a:pt x="1394" y="3194"/>
                  </a:lnTo>
                  <a:lnTo>
                    <a:pt x="1465" y="3212"/>
                  </a:lnTo>
                  <a:lnTo>
                    <a:pt x="1491" y="3176"/>
                  </a:lnTo>
                  <a:lnTo>
                    <a:pt x="1500" y="3123"/>
                  </a:lnTo>
                  <a:lnTo>
                    <a:pt x="1553" y="3123"/>
                  </a:lnTo>
                  <a:lnTo>
                    <a:pt x="1580" y="3070"/>
                  </a:lnTo>
                  <a:lnTo>
                    <a:pt x="1641" y="3070"/>
                  </a:lnTo>
                  <a:lnTo>
                    <a:pt x="1641" y="3035"/>
                  </a:lnTo>
                  <a:lnTo>
                    <a:pt x="1739" y="3053"/>
                  </a:lnTo>
                  <a:lnTo>
                    <a:pt x="1809" y="3044"/>
                  </a:lnTo>
                  <a:lnTo>
                    <a:pt x="1809" y="2991"/>
                  </a:lnTo>
                  <a:lnTo>
                    <a:pt x="1818" y="2920"/>
                  </a:lnTo>
                  <a:lnTo>
                    <a:pt x="1853" y="2903"/>
                  </a:lnTo>
                  <a:lnTo>
                    <a:pt x="1906" y="2947"/>
                  </a:lnTo>
                  <a:lnTo>
                    <a:pt x="1959" y="2885"/>
                  </a:lnTo>
                  <a:lnTo>
                    <a:pt x="2030" y="2920"/>
                  </a:lnTo>
                  <a:lnTo>
                    <a:pt x="2100" y="2920"/>
                  </a:lnTo>
                  <a:lnTo>
                    <a:pt x="2180" y="2876"/>
                  </a:lnTo>
                  <a:lnTo>
                    <a:pt x="2224" y="2929"/>
                  </a:lnTo>
                  <a:lnTo>
                    <a:pt x="2277" y="2903"/>
                  </a:lnTo>
                  <a:lnTo>
                    <a:pt x="2303" y="2947"/>
                  </a:lnTo>
                  <a:lnTo>
                    <a:pt x="2365" y="2920"/>
                  </a:lnTo>
                  <a:lnTo>
                    <a:pt x="2427" y="2947"/>
                  </a:lnTo>
                  <a:lnTo>
                    <a:pt x="2471" y="2894"/>
                  </a:lnTo>
                  <a:lnTo>
                    <a:pt x="2542" y="2894"/>
                  </a:lnTo>
                  <a:lnTo>
                    <a:pt x="2630" y="2894"/>
                  </a:lnTo>
                  <a:lnTo>
                    <a:pt x="2674" y="2841"/>
                  </a:lnTo>
                  <a:lnTo>
                    <a:pt x="2736" y="2850"/>
                  </a:lnTo>
                  <a:lnTo>
                    <a:pt x="2762" y="2788"/>
                  </a:lnTo>
                  <a:lnTo>
                    <a:pt x="2850" y="2806"/>
                  </a:lnTo>
                  <a:lnTo>
                    <a:pt x="2912" y="2770"/>
                  </a:lnTo>
                  <a:lnTo>
                    <a:pt x="3142" y="2770"/>
                  </a:lnTo>
                  <a:lnTo>
                    <a:pt x="3124" y="2709"/>
                  </a:lnTo>
                  <a:lnTo>
                    <a:pt x="3212" y="2691"/>
                  </a:lnTo>
                  <a:lnTo>
                    <a:pt x="3265" y="2656"/>
                  </a:lnTo>
                  <a:lnTo>
                    <a:pt x="3256" y="2603"/>
                  </a:lnTo>
                  <a:lnTo>
                    <a:pt x="3345" y="2603"/>
                  </a:lnTo>
                  <a:lnTo>
                    <a:pt x="3353" y="2559"/>
                  </a:lnTo>
                  <a:lnTo>
                    <a:pt x="3406" y="2541"/>
                  </a:lnTo>
                  <a:lnTo>
                    <a:pt x="3477" y="2541"/>
                  </a:lnTo>
                  <a:lnTo>
                    <a:pt x="3530" y="2514"/>
                  </a:lnTo>
                  <a:lnTo>
                    <a:pt x="3592" y="2532"/>
                  </a:lnTo>
                  <a:lnTo>
                    <a:pt x="3654" y="2541"/>
                  </a:lnTo>
                  <a:lnTo>
                    <a:pt x="3724" y="2532"/>
                  </a:lnTo>
                  <a:lnTo>
                    <a:pt x="3812" y="2541"/>
                  </a:lnTo>
                  <a:lnTo>
                    <a:pt x="3865" y="2550"/>
                  </a:lnTo>
                  <a:lnTo>
                    <a:pt x="3971" y="2470"/>
                  </a:lnTo>
                  <a:lnTo>
                    <a:pt x="4051" y="2364"/>
                  </a:lnTo>
                  <a:lnTo>
                    <a:pt x="4033" y="2347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09" name="Freeform 8">
              <a:extLst>
                <a:ext uri="{FF2B5EF4-FFF2-40B4-BE49-F238E27FC236}">
                  <a16:creationId xmlns:a16="http://schemas.microsoft.com/office/drawing/2014/main" id="{23EE0B23-180C-E449-8DF0-0EBFD0B1108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28837" y="0"/>
              <a:ext cx="1044575" cy="809625"/>
            </a:xfrm>
            <a:custGeom>
              <a:avLst/>
              <a:gdLst>
                <a:gd name="T0" fmla="*/ 1085 w 2903"/>
                <a:gd name="T1" fmla="*/ 2188 h 2251"/>
                <a:gd name="T2" fmla="*/ 1085 w 2903"/>
                <a:gd name="T3" fmla="*/ 2091 h 2251"/>
                <a:gd name="T4" fmla="*/ 1164 w 2903"/>
                <a:gd name="T5" fmla="*/ 1994 h 2251"/>
                <a:gd name="T6" fmla="*/ 1234 w 2903"/>
                <a:gd name="T7" fmla="*/ 1844 h 2251"/>
                <a:gd name="T8" fmla="*/ 1287 w 2903"/>
                <a:gd name="T9" fmla="*/ 1712 h 2251"/>
                <a:gd name="T10" fmla="*/ 1340 w 2903"/>
                <a:gd name="T11" fmla="*/ 1597 h 2251"/>
                <a:gd name="T12" fmla="*/ 1516 w 2903"/>
                <a:gd name="T13" fmla="*/ 1465 h 2251"/>
                <a:gd name="T14" fmla="*/ 1675 w 2903"/>
                <a:gd name="T15" fmla="*/ 1394 h 2251"/>
                <a:gd name="T16" fmla="*/ 1834 w 2903"/>
                <a:gd name="T17" fmla="*/ 1138 h 2251"/>
                <a:gd name="T18" fmla="*/ 1922 w 2903"/>
                <a:gd name="T19" fmla="*/ 1006 h 2251"/>
                <a:gd name="T20" fmla="*/ 1993 w 2903"/>
                <a:gd name="T21" fmla="*/ 891 h 2251"/>
                <a:gd name="T22" fmla="*/ 2249 w 2903"/>
                <a:gd name="T23" fmla="*/ 838 h 2251"/>
                <a:gd name="T24" fmla="*/ 2478 w 2903"/>
                <a:gd name="T25" fmla="*/ 759 h 2251"/>
                <a:gd name="T26" fmla="*/ 2664 w 2903"/>
                <a:gd name="T27" fmla="*/ 671 h 2251"/>
                <a:gd name="T28" fmla="*/ 2823 w 2903"/>
                <a:gd name="T29" fmla="*/ 538 h 2251"/>
                <a:gd name="T30" fmla="*/ 2893 w 2903"/>
                <a:gd name="T31" fmla="*/ 406 h 2251"/>
                <a:gd name="T32" fmla="*/ 2796 w 2903"/>
                <a:gd name="T33" fmla="*/ 238 h 2251"/>
                <a:gd name="T34" fmla="*/ 2611 w 2903"/>
                <a:gd name="T35" fmla="*/ 115 h 2251"/>
                <a:gd name="T36" fmla="*/ 2364 w 2903"/>
                <a:gd name="T37" fmla="*/ 18 h 2251"/>
                <a:gd name="T38" fmla="*/ 2187 w 2903"/>
                <a:gd name="T39" fmla="*/ 9 h 2251"/>
                <a:gd name="T40" fmla="*/ 2187 w 2903"/>
                <a:gd name="T41" fmla="*/ 124 h 2251"/>
                <a:gd name="T42" fmla="*/ 2055 w 2903"/>
                <a:gd name="T43" fmla="*/ 168 h 2251"/>
                <a:gd name="T44" fmla="*/ 2046 w 2903"/>
                <a:gd name="T45" fmla="*/ 291 h 2251"/>
                <a:gd name="T46" fmla="*/ 1914 w 2903"/>
                <a:gd name="T47" fmla="*/ 362 h 2251"/>
                <a:gd name="T48" fmla="*/ 1799 w 2903"/>
                <a:gd name="T49" fmla="*/ 282 h 2251"/>
                <a:gd name="T50" fmla="*/ 1728 w 2903"/>
                <a:gd name="T51" fmla="*/ 450 h 2251"/>
                <a:gd name="T52" fmla="*/ 1631 w 2903"/>
                <a:gd name="T53" fmla="*/ 644 h 2251"/>
                <a:gd name="T54" fmla="*/ 1472 w 2903"/>
                <a:gd name="T55" fmla="*/ 724 h 2251"/>
                <a:gd name="T56" fmla="*/ 1340 w 2903"/>
                <a:gd name="T57" fmla="*/ 821 h 2251"/>
                <a:gd name="T58" fmla="*/ 1172 w 2903"/>
                <a:gd name="T59" fmla="*/ 812 h 2251"/>
                <a:gd name="T60" fmla="*/ 1041 w 2903"/>
                <a:gd name="T61" fmla="*/ 856 h 2251"/>
                <a:gd name="T62" fmla="*/ 873 w 2903"/>
                <a:gd name="T63" fmla="*/ 962 h 2251"/>
                <a:gd name="T64" fmla="*/ 732 w 2903"/>
                <a:gd name="T65" fmla="*/ 1068 h 2251"/>
                <a:gd name="T66" fmla="*/ 661 w 2903"/>
                <a:gd name="T67" fmla="*/ 1174 h 2251"/>
                <a:gd name="T68" fmla="*/ 511 w 2903"/>
                <a:gd name="T69" fmla="*/ 1253 h 2251"/>
                <a:gd name="T70" fmla="*/ 353 w 2903"/>
                <a:gd name="T71" fmla="*/ 1324 h 2251"/>
                <a:gd name="T72" fmla="*/ 114 w 2903"/>
                <a:gd name="T73" fmla="*/ 1332 h 2251"/>
                <a:gd name="T74" fmla="*/ 17 w 2903"/>
                <a:gd name="T75" fmla="*/ 1474 h 2251"/>
                <a:gd name="T76" fmla="*/ 0 w 2903"/>
                <a:gd name="T77" fmla="*/ 1668 h 2251"/>
                <a:gd name="T78" fmla="*/ 70 w 2903"/>
                <a:gd name="T79" fmla="*/ 1765 h 2251"/>
                <a:gd name="T80" fmla="*/ 176 w 2903"/>
                <a:gd name="T81" fmla="*/ 1800 h 2251"/>
                <a:gd name="T82" fmla="*/ 414 w 2903"/>
                <a:gd name="T83" fmla="*/ 1765 h 2251"/>
                <a:gd name="T84" fmla="*/ 467 w 2903"/>
                <a:gd name="T85" fmla="*/ 1844 h 2251"/>
                <a:gd name="T86" fmla="*/ 556 w 2903"/>
                <a:gd name="T87" fmla="*/ 1879 h 2251"/>
                <a:gd name="T88" fmla="*/ 661 w 2903"/>
                <a:gd name="T89" fmla="*/ 1959 h 2251"/>
                <a:gd name="T90" fmla="*/ 688 w 2903"/>
                <a:gd name="T91" fmla="*/ 2074 h 2251"/>
                <a:gd name="T92" fmla="*/ 591 w 2903"/>
                <a:gd name="T93" fmla="*/ 2188 h 2251"/>
                <a:gd name="T94" fmla="*/ 661 w 2903"/>
                <a:gd name="T95" fmla="*/ 2250 h 2251"/>
                <a:gd name="T96" fmla="*/ 812 w 2903"/>
                <a:gd name="T97" fmla="*/ 2215 h 2251"/>
                <a:gd name="T98" fmla="*/ 953 w 2903"/>
                <a:gd name="T99" fmla="*/ 2224 h 22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2903" h="2251">
                  <a:moveTo>
                    <a:pt x="1032" y="2241"/>
                  </a:moveTo>
                  <a:lnTo>
                    <a:pt x="1085" y="2188"/>
                  </a:lnTo>
                  <a:lnTo>
                    <a:pt x="1085" y="2144"/>
                  </a:lnTo>
                  <a:lnTo>
                    <a:pt x="1085" y="2091"/>
                  </a:lnTo>
                  <a:lnTo>
                    <a:pt x="1129" y="2047"/>
                  </a:lnTo>
                  <a:lnTo>
                    <a:pt x="1164" y="1994"/>
                  </a:lnTo>
                  <a:lnTo>
                    <a:pt x="1190" y="1941"/>
                  </a:lnTo>
                  <a:lnTo>
                    <a:pt x="1234" y="1844"/>
                  </a:lnTo>
                  <a:lnTo>
                    <a:pt x="1261" y="1774"/>
                  </a:lnTo>
                  <a:lnTo>
                    <a:pt x="1287" y="1712"/>
                  </a:lnTo>
                  <a:lnTo>
                    <a:pt x="1340" y="1659"/>
                  </a:lnTo>
                  <a:lnTo>
                    <a:pt x="1340" y="1597"/>
                  </a:lnTo>
                  <a:lnTo>
                    <a:pt x="1428" y="1527"/>
                  </a:lnTo>
                  <a:lnTo>
                    <a:pt x="1516" y="1465"/>
                  </a:lnTo>
                  <a:lnTo>
                    <a:pt x="1622" y="1447"/>
                  </a:lnTo>
                  <a:lnTo>
                    <a:pt x="1675" y="1394"/>
                  </a:lnTo>
                  <a:lnTo>
                    <a:pt x="1728" y="1315"/>
                  </a:lnTo>
                  <a:lnTo>
                    <a:pt x="1834" y="1138"/>
                  </a:lnTo>
                  <a:lnTo>
                    <a:pt x="1869" y="1076"/>
                  </a:lnTo>
                  <a:lnTo>
                    <a:pt x="1922" y="1006"/>
                  </a:lnTo>
                  <a:lnTo>
                    <a:pt x="1940" y="953"/>
                  </a:lnTo>
                  <a:lnTo>
                    <a:pt x="1993" y="891"/>
                  </a:lnTo>
                  <a:lnTo>
                    <a:pt x="2090" y="865"/>
                  </a:lnTo>
                  <a:lnTo>
                    <a:pt x="2249" y="838"/>
                  </a:lnTo>
                  <a:lnTo>
                    <a:pt x="2337" y="794"/>
                  </a:lnTo>
                  <a:lnTo>
                    <a:pt x="2478" y="759"/>
                  </a:lnTo>
                  <a:lnTo>
                    <a:pt x="2567" y="732"/>
                  </a:lnTo>
                  <a:lnTo>
                    <a:pt x="2664" y="671"/>
                  </a:lnTo>
                  <a:lnTo>
                    <a:pt x="2708" y="591"/>
                  </a:lnTo>
                  <a:lnTo>
                    <a:pt x="2823" y="538"/>
                  </a:lnTo>
                  <a:lnTo>
                    <a:pt x="2902" y="476"/>
                  </a:lnTo>
                  <a:lnTo>
                    <a:pt x="2893" y="406"/>
                  </a:lnTo>
                  <a:lnTo>
                    <a:pt x="2840" y="309"/>
                  </a:lnTo>
                  <a:lnTo>
                    <a:pt x="2796" y="238"/>
                  </a:lnTo>
                  <a:lnTo>
                    <a:pt x="2717" y="168"/>
                  </a:lnTo>
                  <a:lnTo>
                    <a:pt x="2611" y="115"/>
                  </a:lnTo>
                  <a:lnTo>
                    <a:pt x="2478" y="71"/>
                  </a:lnTo>
                  <a:lnTo>
                    <a:pt x="2364" y="18"/>
                  </a:lnTo>
                  <a:lnTo>
                    <a:pt x="2284" y="0"/>
                  </a:lnTo>
                  <a:lnTo>
                    <a:pt x="2187" y="9"/>
                  </a:lnTo>
                  <a:lnTo>
                    <a:pt x="2134" y="62"/>
                  </a:lnTo>
                  <a:lnTo>
                    <a:pt x="2187" y="124"/>
                  </a:lnTo>
                  <a:lnTo>
                    <a:pt x="2161" y="185"/>
                  </a:lnTo>
                  <a:lnTo>
                    <a:pt x="2055" y="168"/>
                  </a:lnTo>
                  <a:lnTo>
                    <a:pt x="1993" y="212"/>
                  </a:lnTo>
                  <a:lnTo>
                    <a:pt x="2046" y="291"/>
                  </a:lnTo>
                  <a:lnTo>
                    <a:pt x="2020" y="353"/>
                  </a:lnTo>
                  <a:lnTo>
                    <a:pt x="1914" y="362"/>
                  </a:lnTo>
                  <a:lnTo>
                    <a:pt x="1869" y="291"/>
                  </a:lnTo>
                  <a:lnTo>
                    <a:pt x="1799" y="282"/>
                  </a:lnTo>
                  <a:lnTo>
                    <a:pt x="1737" y="309"/>
                  </a:lnTo>
                  <a:lnTo>
                    <a:pt x="1728" y="450"/>
                  </a:lnTo>
                  <a:lnTo>
                    <a:pt x="1667" y="574"/>
                  </a:lnTo>
                  <a:lnTo>
                    <a:pt x="1631" y="644"/>
                  </a:lnTo>
                  <a:lnTo>
                    <a:pt x="1534" y="688"/>
                  </a:lnTo>
                  <a:lnTo>
                    <a:pt x="1472" y="724"/>
                  </a:lnTo>
                  <a:lnTo>
                    <a:pt x="1437" y="776"/>
                  </a:lnTo>
                  <a:lnTo>
                    <a:pt x="1340" y="821"/>
                  </a:lnTo>
                  <a:lnTo>
                    <a:pt x="1243" y="803"/>
                  </a:lnTo>
                  <a:lnTo>
                    <a:pt x="1172" y="812"/>
                  </a:lnTo>
                  <a:lnTo>
                    <a:pt x="1120" y="847"/>
                  </a:lnTo>
                  <a:lnTo>
                    <a:pt x="1041" y="856"/>
                  </a:lnTo>
                  <a:lnTo>
                    <a:pt x="953" y="909"/>
                  </a:lnTo>
                  <a:lnTo>
                    <a:pt x="873" y="962"/>
                  </a:lnTo>
                  <a:lnTo>
                    <a:pt x="820" y="1041"/>
                  </a:lnTo>
                  <a:lnTo>
                    <a:pt x="732" y="1068"/>
                  </a:lnTo>
                  <a:lnTo>
                    <a:pt x="661" y="1112"/>
                  </a:lnTo>
                  <a:lnTo>
                    <a:pt x="661" y="1174"/>
                  </a:lnTo>
                  <a:lnTo>
                    <a:pt x="564" y="1191"/>
                  </a:lnTo>
                  <a:lnTo>
                    <a:pt x="511" y="1253"/>
                  </a:lnTo>
                  <a:lnTo>
                    <a:pt x="441" y="1306"/>
                  </a:lnTo>
                  <a:lnTo>
                    <a:pt x="353" y="1324"/>
                  </a:lnTo>
                  <a:lnTo>
                    <a:pt x="211" y="1324"/>
                  </a:lnTo>
                  <a:lnTo>
                    <a:pt x="114" y="1332"/>
                  </a:lnTo>
                  <a:lnTo>
                    <a:pt x="97" y="1394"/>
                  </a:lnTo>
                  <a:lnTo>
                    <a:pt x="17" y="1474"/>
                  </a:lnTo>
                  <a:lnTo>
                    <a:pt x="8" y="1571"/>
                  </a:lnTo>
                  <a:lnTo>
                    <a:pt x="0" y="1668"/>
                  </a:lnTo>
                  <a:lnTo>
                    <a:pt x="26" y="1729"/>
                  </a:lnTo>
                  <a:lnTo>
                    <a:pt x="70" y="1765"/>
                  </a:lnTo>
                  <a:lnTo>
                    <a:pt x="61" y="1809"/>
                  </a:lnTo>
                  <a:lnTo>
                    <a:pt x="176" y="1800"/>
                  </a:lnTo>
                  <a:lnTo>
                    <a:pt x="300" y="1765"/>
                  </a:lnTo>
                  <a:lnTo>
                    <a:pt x="414" y="1765"/>
                  </a:lnTo>
                  <a:lnTo>
                    <a:pt x="476" y="1774"/>
                  </a:lnTo>
                  <a:lnTo>
                    <a:pt x="467" y="1844"/>
                  </a:lnTo>
                  <a:lnTo>
                    <a:pt x="450" y="1915"/>
                  </a:lnTo>
                  <a:lnTo>
                    <a:pt x="556" y="1879"/>
                  </a:lnTo>
                  <a:lnTo>
                    <a:pt x="600" y="1941"/>
                  </a:lnTo>
                  <a:lnTo>
                    <a:pt x="661" y="1959"/>
                  </a:lnTo>
                  <a:lnTo>
                    <a:pt x="706" y="2012"/>
                  </a:lnTo>
                  <a:lnTo>
                    <a:pt x="688" y="2074"/>
                  </a:lnTo>
                  <a:lnTo>
                    <a:pt x="644" y="2118"/>
                  </a:lnTo>
                  <a:lnTo>
                    <a:pt x="591" y="2188"/>
                  </a:lnTo>
                  <a:lnTo>
                    <a:pt x="653" y="2206"/>
                  </a:lnTo>
                  <a:lnTo>
                    <a:pt x="661" y="2250"/>
                  </a:lnTo>
                  <a:lnTo>
                    <a:pt x="732" y="2215"/>
                  </a:lnTo>
                  <a:lnTo>
                    <a:pt x="812" y="2215"/>
                  </a:lnTo>
                  <a:lnTo>
                    <a:pt x="864" y="2232"/>
                  </a:lnTo>
                  <a:lnTo>
                    <a:pt x="953" y="2224"/>
                  </a:lnTo>
                  <a:lnTo>
                    <a:pt x="1032" y="2241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0" name="Freeform 9">
              <a:extLst>
                <a:ext uri="{FF2B5EF4-FFF2-40B4-BE49-F238E27FC236}">
                  <a16:creationId xmlns:a16="http://schemas.microsoft.com/office/drawing/2014/main" id="{BFBA1EAB-0144-C345-9AA2-B8DC3A78452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98612" y="466725"/>
              <a:ext cx="577850" cy="906462"/>
            </a:xfrm>
            <a:custGeom>
              <a:avLst/>
              <a:gdLst>
                <a:gd name="T0" fmla="*/ 1535 w 1607"/>
                <a:gd name="T1" fmla="*/ 556 h 2516"/>
                <a:gd name="T2" fmla="*/ 1553 w 1607"/>
                <a:gd name="T3" fmla="*/ 680 h 2516"/>
                <a:gd name="T4" fmla="*/ 1580 w 1607"/>
                <a:gd name="T5" fmla="*/ 821 h 2516"/>
                <a:gd name="T6" fmla="*/ 1491 w 1607"/>
                <a:gd name="T7" fmla="*/ 909 h 2516"/>
                <a:gd name="T8" fmla="*/ 1341 w 1607"/>
                <a:gd name="T9" fmla="*/ 962 h 2516"/>
                <a:gd name="T10" fmla="*/ 1165 w 1607"/>
                <a:gd name="T11" fmla="*/ 1041 h 2516"/>
                <a:gd name="T12" fmla="*/ 1085 w 1607"/>
                <a:gd name="T13" fmla="*/ 1156 h 2516"/>
                <a:gd name="T14" fmla="*/ 1041 w 1607"/>
                <a:gd name="T15" fmla="*/ 1324 h 2516"/>
                <a:gd name="T16" fmla="*/ 1138 w 1607"/>
                <a:gd name="T17" fmla="*/ 1482 h 2516"/>
                <a:gd name="T18" fmla="*/ 1324 w 1607"/>
                <a:gd name="T19" fmla="*/ 1632 h 2516"/>
                <a:gd name="T20" fmla="*/ 1403 w 1607"/>
                <a:gd name="T21" fmla="*/ 1791 h 2516"/>
                <a:gd name="T22" fmla="*/ 1306 w 1607"/>
                <a:gd name="T23" fmla="*/ 1844 h 2516"/>
                <a:gd name="T24" fmla="*/ 1103 w 1607"/>
                <a:gd name="T25" fmla="*/ 1844 h 2516"/>
                <a:gd name="T26" fmla="*/ 1041 w 1607"/>
                <a:gd name="T27" fmla="*/ 1932 h 2516"/>
                <a:gd name="T28" fmla="*/ 1041 w 1607"/>
                <a:gd name="T29" fmla="*/ 1994 h 2516"/>
                <a:gd name="T30" fmla="*/ 1174 w 1607"/>
                <a:gd name="T31" fmla="*/ 2083 h 2516"/>
                <a:gd name="T32" fmla="*/ 1209 w 1607"/>
                <a:gd name="T33" fmla="*/ 2215 h 2516"/>
                <a:gd name="T34" fmla="*/ 1262 w 1607"/>
                <a:gd name="T35" fmla="*/ 2277 h 2516"/>
                <a:gd name="T36" fmla="*/ 1315 w 1607"/>
                <a:gd name="T37" fmla="*/ 2330 h 2516"/>
                <a:gd name="T38" fmla="*/ 1394 w 1607"/>
                <a:gd name="T39" fmla="*/ 2391 h 2516"/>
                <a:gd name="T40" fmla="*/ 1341 w 1607"/>
                <a:gd name="T41" fmla="*/ 2515 h 2516"/>
                <a:gd name="T42" fmla="*/ 1174 w 1607"/>
                <a:gd name="T43" fmla="*/ 2497 h 2516"/>
                <a:gd name="T44" fmla="*/ 1068 w 1607"/>
                <a:gd name="T45" fmla="*/ 2506 h 2516"/>
                <a:gd name="T46" fmla="*/ 971 w 1607"/>
                <a:gd name="T47" fmla="*/ 2427 h 2516"/>
                <a:gd name="T48" fmla="*/ 821 w 1607"/>
                <a:gd name="T49" fmla="*/ 2347 h 2516"/>
                <a:gd name="T50" fmla="*/ 732 w 1607"/>
                <a:gd name="T51" fmla="*/ 2250 h 2516"/>
                <a:gd name="T52" fmla="*/ 635 w 1607"/>
                <a:gd name="T53" fmla="*/ 2180 h 2516"/>
                <a:gd name="T54" fmla="*/ 485 w 1607"/>
                <a:gd name="T55" fmla="*/ 2206 h 2516"/>
                <a:gd name="T56" fmla="*/ 362 w 1607"/>
                <a:gd name="T57" fmla="*/ 2083 h 2516"/>
                <a:gd name="T58" fmla="*/ 212 w 1607"/>
                <a:gd name="T59" fmla="*/ 2056 h 2516"/>
                <a:gd name="T60" fmla="*/ 221 w 1607"/>
                <a:gd name="T61" fmla="*/ 1915 h 2516"/>
                <a:gd name="T62" fmla="*/ 194 w 1607"/>
                <a:gd name="T63" fmla="*/ 1818 h 2516"/>
                <a:gd name="T64" fmla="*/ 238 w 1607"/>
                <a:gd name="T65" fmla="*/ 1685 h 2516"/>
                <a:gd name="T66" fmla="*/ 141 w 1607"/>
                <a:gd name="T67" fmla="*/ 1632 h 2516"/>
                <a:gd name="T68" fmla="*/ 115 w 1607"/>
                <a:gd name="T69" fmla="*/ 1518 h 2516"/>
                <a:gd name="T70" fmla="*/ 185 w 1607"/>
                <a:gd name="T71" fmla="*/ 1438 h 2516"/>
                <a:gd name="T72" fmla="*/ 70 w 1607"/>
                <a:gd name="T73" fmla="*/ 1332 h 2516"/>
                <a:gd name="T74" fmla="*/ 53 w 1607"/>
                <a:gd name="T75" fmla="*/ 1244 h 2516"/>
                <a:gd name="T76" fmla="*/ 79 w 1607"/>
                <a:gd name="T77" fmla="*/ 1130 h 2516"/>
                <a:gd name="T78" fmla="*/ 123 w 1607"/>
                <a:gd name="T79" fmla="*/ 1024 h 2516"/>
                <a:gd name="T80" fmla="*/ 159 w 1607"/>
                <a:gd name="T81" fmla="*/ 900 h 2516"/>
                <a:gd name="T82" fmla="*/ 229 w 1607"/>
                <a:gd name="T83" fmla="*/ 785 h 2516"/>
                <a:gd name="T84" fmla="*/ 212 w 1607"/>
                <a:gd name="T85" fmla="*/ 662 h 2516"/>
                <a:gd name="T86" fmla="*/ 221 w 1607"/>
                <a:gd name="T87" fmla="*/ 538 h 2516"/>
                <a:gd name="T88" fmla="*/ 273 w 1607"/>
                <a:gd name="T89" fmla="*/ 397 h 2516"/>
                <a:gd name="T90" fmla="*/ 423 w 1607"/>
                <a:gd name="T91" fmla="*/ 371 h 2516"/>
                <a:gd name="T92" fmla="*/ 626 w 1607"/>
                <a:gd name="T93" fmla="*/ 397 h 2516"/>
                <a:gd name="T94" fmla="*/ 856 w 1607"/>
                <a:gd name="T95" fmla="*/ 344 h 2516"/>
                <a:gd name="T96" fmla="*/ 838 w 1607"/>
                <a:gd name="T97" fmla="*/ 141 h 2516"/>
                <a:gd name="T98" fmla="*/ 909 w 1607"/>
                <a:gd name="T99" fmla="*/ 62 h 2516"/>
                <a:gd name="T100" fmla="*/ 997 w 1607"/>
                <a:gd name="T101" fmla="*/ 0 h 2516"/>
                <a:gd name="T102" fmla="*/ 1129 w 1607"/>
                <a:gd name="T103" fmla="*/ 27 h 2516"/>
                <a:gd name="T104" fmla="*/ 1332 w 1607"/>
                <a:gd name="T105" fmla="*/ 62 h 2516"/>
                <a:gd name="T106" fmla="*/ 1518 w 1607"/>
                <a:gd name="T107" fmla="*/ 53 h 2516"/>
                <a:gd name="T108" fmla="*/ 1571 w 1607"/>
                <a:gd name="T109" fmla="*/ 97 h 2516"/>
                <a:gd name="T110" fmla="*/ 1482 w 1607"/>
                <a:gd name="T111" fmla="*/ 274 h 2516"/>
                <a:gd name="T112" fmla="*/ 1500 w 1607"/>
                <a:gd name="T113" fmla="*/ 432 h 2516"/>
                <a:gd name="T114" fmla="*/ 1535 w 1607"/>
                <a:gd name="T115" fmla="*/ 512 h 25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607" h="2516">
                  <a:moveTo>
                    <a:pt x="1491" y="556"/>
                  </a:moveTo>
                  <a:lnTo>
                    <a:pt x="1535" y="556"/>
                  </a:lnTo>
                  <a:lnTo>
                    <a:pt x="1606" y="600"/>
                  </a:lnTo>
                  <a:lnTo>
                    <a:pt x="1553" y="680"/>
                  </a:lnTo>
                  <a:lnTo>
                    <a:pt x="1571" y="741"/>
                  </a:lnTo>
                  <a:lnTo>
                    <a:pt x="1580" y="821"/>
                  </a:lnTo>
                  <a:lnTo>
                    <a:pt x="1509" y="847"/>
                  </a:lnTo>
                  <a:lnTo>
                    <a:pt x="1491" y="909"/>
                  </a:lnTo>
                  <a:lnTo>
                    <a:pt x="1421" y="927"/>
                  </a:lnTo>
                  <a:lnTo>
                    <a:pt x="1341" y="962"/>
                  </a:lnTo>
                  <a:lnTo>
                    <a:pt x="1244" y="971"/>
                  </a:lnTo>
                  <a:lnTo>
                    <a:pt x="1165" y="1041"/>
                  </a:lnTo>
                  <a:lnTo>
                    <a:pt x="1138" y="1112"/>
                  </a:lnTo>
                  <a:lnTo>
                    <a:pt x="1085" y="1156"/>
                  </a:lnTo>
                  <a:lnTo>
                    <a:pt x="1041" y="1218"/>
                  </a:lnTo>
                  <a:lnTo>
                    <a:pt x="1041" y="1324"/>
                  </a:lnTo>
                  <a:lnTo>
                    <a:pt x="1059" y="1403"/>
                  </a:lnTo>
                  <a:lnTo>
                    <a:pt x="1138" y="1482"/>
                  </a:lnTo>
                  <a:lnTo>
                    <a:pt x="1235" y="1553"/>
                  </a:lnTo>
                  <a:lnTo>
                    <a:pt x="1324" y="1632"/>
                  </a:lnTo>
                  <a:lnTo>
                    <a:pt x="1377" y="1721"/>
                  </a:lnTo>
                  <a:lnTo>
                    <a:pt x="1403" y="1791"/>
                  </a:lnTo>
                  <a:lnTo>
                    <a:pt x="1403" y="1853"/>
                  </a:lnTo>
                  <a:lnTo>
                    <a:pt x="1306" y="1844"/>
                  </a:lnTo>
                  <a:lnTo>
                    <a:pt x="1235" y="1853"/>
                  </a:lnTo>
                  <a:lnTo>
                    <a:pt x="1103" y="1844"/>
                  </a:lnTo>
                  <a:lnTo>
                    <a:pt x="1050" y="1862"/>
                  </a:lnTo>
                  <a:lnTo>
                    <a:pt x="1041" y="1932"/>
                  </a:lnTo>
                  <a:lnTo>
                    <a:pt x="971" y="1959"/>
                  </a:lnTo>
                  <a:lnTo>
                    <a:pt x="1041" y="1994"/>
                  </a:lnTo>
                  <a:lnTo>
                    <a:pt x="1121" y="2021"/>
                  </a:lnTo>
                  <a:lnTo>
                    <a:pt x="1174" y="2083"/>
                  </a:lnTo>
                  <a:lnTo>
                    <a:pt x="1218" y="2153"/>
                  </a:lnTo>
                  <a:lnTo>
                    <a:pt x="1209" y="2215"/>
                  </a:lnTo>
                  <a:lnTo>
                    <a:pt x="1200" y="2277"/>
                  </a:lnTo>
                  <a:lnTo>
                    <a:pt x="1262" y="2277"/>
                  </a:lnTo>
                  <a:lnTo>
                    <a:pt x="1306" y="2277"/>
                  </a:lnTo>
                  <a:lnTo>
                    <a:pt x="1315" y="2330"/>
                  </a:lnTo>
                  <a:lnTo>
                    <a:pt x="1341" y="2391"/>
                  </a:lnTo>
                  <a:lnTo>
                    <a:pt x="1394" y="2391"/>
                  </a:lnTo>
                  <a:lnTo>
                    <a:pt x="1377" y="2453"/>
                  </a:lnTo>
                  <a:lnTo>
                    <a:pt x="1341" y="2515"/>
                  </a:lnTo>
                  <a:lnTo>
                    <a:pt x="1253" y="2506"/>
                  </a:lnTo>
                  <a:lnTo>
                    <a:pt x="1174" y="2497"/>
                  </a:lnTo>
                  <a:lnTo>
                    <a:pt x="1129" y="2462"/>
                  </a:lnTo>
                  <a:lnTo>
                    <a:pt x="1068" y="2506"/>
                  </a:lnTo>
                  <a:lnTo>
                    <a:pt x="1006" y="2497"/>
                  </a:lnTo>
                  <a:lnTo>
                    <a:pt x="971" y="2427"/>
                  </a:lnTo>
                  <a:lnTo>
                    <a:pt x="900" y="2409"/>
                  </a:lnTo>
                  <a:lnTo>
                    <a:pt x="821" y="2347"/>
                  </a:lnTo>
                  <a:lnTo>
                    <a:pt x="794" y="2277"/>
                  </a:lnTo>
                  <a:lnTo>
                    <a:pt x="732" y="2250"/>
                  </a:lnTo>
                  <a:lnTo>
                    <a:pt x="671" y="2277"/>
                  </a:lnTo>
                  <a:lnTo>
                    <a:pt x="635" y="2180"/>
                  </a:lnTo>
                  <a:lnTo>
                    <a:pt x="582" y="2241"/>
                  </a:lnTo>
                  <a:lnTo>
                    <a:pt x="485" y="2206"/>
                  </a:lnTo>
                  <a:lnTo>
                    <a:pt x="432" y="2144"/>
                  </a:lnTo>
                  <a:lnTo>
                    <a:pt x="362" y="2083"/>
                  </a:lnTo>
                  <a:lnTo>
                    <a:pt x="291" y="2038"/>
                  </a:lnTo>
                  <a:lnTo>
                    <a:pt x="212" y="2056"/>
                  </a:lnTo>
                  <a:lnTo>
                    <a:pt x="203" y="1985"/>
                  </a:lnTo>
                  <a:lnTo>
                    <a:pt x="221" y="1915"/>
                  </a:lnTo>
                  <a:lnTo>
                    <a:pt x="229" y="1871"/>
                  </a:lnTo>
                  <a:lnTo>
                    <a:pt x="194" y="1818"/>
                  </a:lnTo>
                  <a:lnTo>
                    <a:pt x="159" y="1738"/>
                  </a:lnTo>
                  <a:lnTo>
                    <a:pt x="238" y="1685"/>
                  </a:lnTo>
                  <a:lnTo>
                    <a:pt x="194" y="1668"/>
                  </a:lnTo>
                  <a:lnTo>
                    <a:pt x="141" y="1632"/>
                  </a:lnTo>
                  <a:lnTo>
                    <a:pt x="123" y="1597"/>
                  </a:lnTo>
                  <a:lnTo>
                    <a:pt x="115" y="1518"/>
                  </a:lnTo>
                  <a:lnTo>
                    <a:pt x="176" y="1482"/>
                  </a:lnTo>
                  <a:lnTo>
                    <a:pt x="185" y="1438"/>
                  </a:lnTo>
                  <a:lnTo>
                    <a:pt x="123" y="1359"/>
                  </a:lnTo>
                  <a:lnTo>
                    <a:pt x="70" y="1332"/>
                  </a:lnTo>
                  <a:lnTo>
                    <a:pt x="0" y="1297"/>
                  </a:lnTo>
                  <a:lnTo>
                    <a:pt x="53" y="1244"/>
                  </a:lnTo>
                  <a:lnTo>
                    <a:pt x="35" y="1165"/>
                  </a:lnTo>
                  <a:lnTo>
                    <a:pt x="79" y="1130"/>
                  </a:lnTo>
                  <a:lnTo>
                    <a:pt x="106" y="1068"/>
                  </a:lnTo>
                  <a:lnTo>
                    <a:pt x="123" y="1024"/>
                  </a:lnTo>
                  <a:lnTo>
                    <a:pt x="150" y="953"/>
                  </a:lnTo>
                  <a:lnTo>
                    <a:pt x="159" y="900"/>
                  </a:lnTo>
                  <a:lnTo>
                    <a:pt x="203" y="838"/>
                  </a:lnTo>
                  <a:lnTo>
                    <a:pt x="229" y="785"/>
                  </a:lnTo>
                  <a:lnTo>
                    <a:pt x="229" y="715"/>
                  </a:lnTo>
                  <a:lnTo>
                    <a:pt x="212" y="662"/>
                  </a:lnTo>
                  <a:lnTo>
                    <a:pt x="247" y="600"/>
                  </a:lnTo>
                  <a:lnTo>
                    <a:pt x="221" y="538"/>
                  </a:lnTo>
                  <a:lnTo>
                    <a:pt x="221" y="432"/>
                  </a:lnTo>
                  <a:lnTo>
                    <a:pt x="273" y="397"/>
                  </a:lnTo>
                  <a:lnTo>
                    <a:pt x="318" y="344"/>
                  </a:lnTo>
                  <a:lnTo>
                    <a:pt x="423" y="371"/>
                  </a:lnTo>
                  <a:lnTo>
                    <a:pt x="512" y="380"/>
                  </a:lnTo>
                  <a:lnTo>
                    <a:pt x="626" y="397"/>
                  </a:lnTo>
                  <a:lnTo>
                    <a:pt x="768" y="380"/>
                  </a:lnTo>
                  <a:lnTo>
                    <a:pt x="856" y="344"/>
                  </a:lnTo>
                  <a:lnTo>
                    <a:pt x="838" y="230"/>
                  </a:lnTo>
                  <a:lnTo>
                    <a:pt x="838" y="141"/>
                  </a:lnTo>
                  <a:lnTo>
                    <a:pt x="865" y="80"/>
                  </a:lnTo>
                  <a:lnTo>
                    <a:pt x="909" y="62"/>
                  </a:lnTo>
                  <a:lnTo>
                    <a:pt x="926" y="0"/>
                  </a:lnTo>
                  <a:lnTo>
                    <a:pt x="997" y="0"/>
                  </a:lnTo>
                  <a:lnTo>
                    <a:pt x="1059" y="9"/>
                  </a:lnTo>
                  <a:lnTo>
                    <a:pt x="1129" y="27"/>
                  </a:lnTo>
                  <a:lnTo>
                    <a:pt x="1244" y="53"/>
                  </a:lnTo>
                  <a:lnTo>
                    <a:pt x="1332" y="62"/>
                  </a:lnTo>
                  <a:lnTo>
                    <a:pt x="1412" y="71"/>
                  </a:lnTo>
                  <a:lnTo>
                    <a:pt x="1518" y="53"/>
                  </a:lnTo>
                  <a:lnTo>
                    <a:pt x="1588" y="35"/>
                  </a:lnTo>
                  <a:lnTo>
                    <a:pt x="1571" y="97"/>
                  </a:lnTo>
                  <a:lnTo>
                    <a:pt x="1491" y="177"/>
                  </a:lnTo>
                  <a:lnTo>
                    <a:pt x="1482" y="274"/>
                  </a:lnTo>
                  <a:lnTo>
                    <a:pt x="1474" y="371"/>
                  </a:lnTo>
                  <a:lnTo>
                    <a:pt x="1500" y="432"/>
                  </a:lnTo>
                  <a:lnTo>
                    <a:pt x="1544" y="468"/>
                  </a:lnTo>
                  <a:lnTo>
                    <a:pt x="1535" y="512"/>
                  </a:lnTo>
                  <a:lnTo>
                    <a:pt x="1491" y="556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1" name="Freeform 10">
              <a:extLst>
                <a:ext uri="{FF2B5EF4-FFF2-40B4-BE49-F238E27FC236}">
                  <a16:creationId xmlns:a16="http://schemas.microsoft.com/office/drawing/2014/main" id="{CDA0536C-D480-0443-86AD-243363CC10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47862" y="635000"/>
              <a:ext cx="552450" cy="1244600"/>
            </a:xfrm>
            <a:custGeom>
              <a:avLst/>
              <a:gdLst>
                <a:gd name="T0" fmla="*/ 423 w 1536"/>
                <a:gd name="T1" fmla="*/ 1923 h 3459"/>
                <a:gd name="T2" fmla="*/ 335 w 1536"/>
                <a:gd name="T3" fmla="*/ 1809 h 3459"/>
                <a:gd name="T4" fmla="*/ 238 w 1536"/>
                <a:gd name="T5" fmla="*/ 1747 h 3459"/>
                <a:gd name="T6" fmla="*/ 150 w 1536"/>
                <a:gd name="T7" fmla="*/ 1553 h 3459"/>
                <a:gd name="T8" fmla="*/ 70 w 1536"/>
                <a:gd name="T9" fmla="*/ 1464 h 3459"/>
                <a:gd name="T10" fmla="*/ 264 w 1536"/>
                <a:gd name="T11" fmla="*/ 1385 h 3459"/>
                <a:gd name="T12" fmla="*/ 432 w 1536"/>
                <a:gd name="T13" fmla="*/ 1323 h 3459"/>
                <a:gd name="T14" fmla="*/ 264 w 1536"/>
                <a:gd name="T15" fmla="*/ 1085 h 3459"/>
                <a:gd name="T16" fmla="*/ 70 w 1536"/>
                <a:gd name="T17" fmla="*/ 856 h 3459"/>
                <a:gd name="T18" fmla="*/ 167 w 1536"/>
                <a:gd name="T19" fmla="*/ 644 h 3459"/>
                <a:gd name="T20" fmla="*/ 370 w 1536"/>
                <a:gd name="T21" fmla="*/ 494 h 3459"/>
                <a:gd name="T22" fmla="*/ 538 w 1536"/>
                <a:gd name="T23" fmla="*/ 379 h 3459"/>
                <a:gd name="T24" fmla="*/ 582 w 1536"/>
                <a:gd name="T25" fmla="*/ 212 h 3459"/>
                <a:gd name="T26" fmla="*/ 520 w 1536"/>
                <a:gd name="T27" fmla="*/ 88 h 3459"/>
                <a:gd name="T28" fmla="*/ 803 w 1536"/>
                <a:gd name="T29" fmla="*/ 0 h 3459"/>
                <a:gd name="T30" fmla="*/ 970 w 1536"/>
                <a:gd name="T31" fmla="*/ 79 h 3459"/>
                <a:gd name="T32" fmla="*/ 1103 w 1536"/>
                <a:gd name="T33" fmla="*/ 176 h 3459"/>
                <a:gd name="T34" fmla="*/ 1191 w 1536"/>
                <a:gd name="T35" fmla="*/ 309 h 3459"/>
                <a:gd name="T36" fmla="*/ 1156 w 1536"/>
                <a:gd name="T37" fmla="*/ 441 h 3459"/>
                <a:gd name="T38" fmla="*/ 1315 w 1536"/>
                <a:gd name="T39" fmla="*/ 450 h 3459"/>
                <a:gd name="T40" fmla="*/ 1535 w 1536"/>
                <a:gd name="T41" fmla="*/ 476 h 3459"/>
                <a:gd name="T42" fmla="*/ 1420 w 1536"/>
                <a:gd name="T43" fmla="*/ 653 h 3459"/>
                <a:gd name="T44" fmla="*/ 1376 w 1536"/>
                <a:gd name="T45" fmla="*/ 935 h 3459"/>
                <a:gd name="T46" fmla="*/ 1385 w 1536"/>
                <a:gd name="T47" fmla="*/ 1138 h 3459"/>
                <a:gd name="T48" fmla="*/ 1253 w 1536"/>
                <a:gd name="T49" fmla="*/ 1376 h 3459"/>
                <a:gd name="T50" fmla="*/ 1059 w 1536"/>
                <a:gd name="T51" fmla="*/ 1606 h 3459"/>
                <a:gd name="T52" fmla="*/ 979 w 1536"/>
                <a:gd name="T53" fmla="*/ 1809 h 3459"/>
                <a:gd name="T54" fmla="*/ 891 w 1536"/>
                <a:gd name="T55" fmla="*/ 1888 h 3459"/>
                <a:gd name="T56" fmla="*/ 882 w 1536"/>
                <a:gd name="T57" fmla="*/ 2109 h 3459"/>
                <a:gd name="T58" fmla="*/ 856 w 1536"/>
                <a:gd name="T59" fmla="*/ 2267 h 3459"/>
                <a:gd name="T60" fmla="*/ 785 w 1536"/>
                <a:gd name="T61" fmla="*/ 2409 h 3459"/>
                <a:gd name="T62" fmla="*/ 820 w 1536"/>
                <a:gd name="T63" fmla="*/ 2567 h 3459"/>
                <a:gd name="T64" fmla="*/ 900 w 1536"/>
                <a:gd name="T65" fmla="*/ 2726 h 3459"/>
                <a:gd name="T66" fmla="*/ 1014 w 1536"/>
                <a:gd name="T67" fmla="*/ 2629 h 3459"/>
                <a:gd name="T68" fmla="*/ 944 w 1536"/>
                <a:gd name="T69" fmla="*/ 2903 h 3459"/>
                <a:gd name="T70" fmla="*/ 1067 w 1536"/>
                <a:gd name="T71" fmla="*/ 3106 h 3459"/>
                <a:gd name="T72" fmla="*/ 1023 w 1536"/>
                <a:gd name="T73" fmla="*/ 3272 h 3459"/>
                <a:gd name="T74" fmla="*/ 900 w 1536"/>
                <a:gd name="T75" fmla="*/ 3431 h 3459"/>
                <a:gd name="T76" fmla="*/ 714 w 1536"/>
                <a:gd name="T77" fmla="*/ 3387 h 3459"/>
                <a:gd name="T78" fmla="*/ 529 w 1536"/>
                <a:gd name="T79" fmla="*/ 3334 h 3459"/>
                <a:gd name="T80" fmla="*/ 617 w 1536"/>
                <a:gd name="T81" fmla="*/ 3167 h 3459"/>
                <a:gd name="T82" fmla="*/ 503 w 1536"/>
                <a:gd name="T83" fmla="*/ 2938 h 3459"/>
                <a:gd name="T84" fmla="*/ 503 w 1536"/>
                <a:gd name="T85" fmla="*/ 2576 h 3459"/>
                <a:gd name="T86" fmla="*/ 450 w 1536"/>
                <a:gd name="T87" fmla="*/ 2338 h 3459"/>
                <a:gd name="T88" fmla="*/ 344 w 1536"/>
                <a:gd name="T89" fmla="*/ 2126 h 34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536" h="3459">
                  <a:moveTo>
                    <a:pt x="370" y="2047"/>
                  </a:moveTo>
                  <a:lnTo>
                    <a:pt x="406" y="1985"/>
                  </a:lnTo>
                  <a:lnTo>
                    <a:pt x="423" y="1923"/>
                  </a:lnTo>
                  <a:lnTo>
                    <a:pt x="370" y="1923"/>
                  </a:lnTo>
                  <a:lnTo>
                    <a:pt x="344" y="1862"/>
                  </a:lnTo>
                  <a:lnTo>
                    <a:pt x="335" y="1809"/>
                  </a:lnTo>
                  <a:lnTo>
                    <a:pt x="291" y="1809"/>
                  </a:lnTo>
                  <a:lnTo>
                    <a:pt x="229" y="1809"/>
                  </a:lnTo>
                  <a:lnTo>
                    <a:pt x="238" y="1747"/>
                  </a:lnTo>
                  <a:lnTo>
                    <a:pt x="247" y="1685"/>
                  </a:lnTo>
                  <a:lnTo>
                    <a:pt x="203" y="1615"/>
                  </a:lnTo>
                  <a:lnTo>
                    <a:pt x="150" y="1553"/>
                  </a:lnTo>
                  <a:lnTo>
                    <a:pt x="70" y="1526"/>
                  </a:lnTo>
                  <a:lnTo>
                    <a:pt x="0" y="1491"/>
                  </a:lnTo>
                  <a:lnTo>
                    <a:pt x="70" y="1464"/>
                  </a:lnTo>
                  <a:lnTo>
                    <a:pt x="79" y="1394"/>
                  </a:lnTo>
                  <a:lnTo>
                    <a:pt x="132" y="1376"/>
                  </a:lnTo>
                  <a:lnTo>
                    <a:pt x="264" y="1385"/>
                  </a:lnTo>
                  <a:lnTo>
                    <a:pt x="335" y="1376"/>
                  </a:lnTo>
                  <a:lnTo>
                    <a:pt x="432" y="1385"/>
                  </a:lnTo>
                  <a:lnTo>
                    <a:pt x="432" y="1323"/>
                  </a:lnTo>
                  <a:lnTo>
                    <a:pt x="406" y="1253"/>
                  </a:lnTo>
                  <a:lnTo>
                    <a:pt x="353" y="1164"/>
                  </a:lnTo>
                  <a:lnTo>
                    <a:pt x="264" y="1085"/>
                  </a:lnTo>
                  <a:lnTo>
                    <a:pt x="167" y="1014"/>
                  </a:lnTo>
                  <a:lnTo>
                    <a:pt x="88" y="935"/>
                  </a:lnTo>
                  <a:lnTo>
                    <a:pt x="70" y="856"/>
                  </a:lnTo>
                  <a:lnTo>
                    <a:pt x="70" y="750"/>
                  </a:lnTo>
                  <a:lnTo>
                    <a:pt x="114" y="688"/>
                  </a:lnTo>
                  <a:lnTo>
                    <a:pt x="167" y="644"/>
                  </a:lnTo>
                  <a:lnTo>
                    <a:pt x="194" y="573"/>
                  </a:lnTo>
                  <a:lnTo>
                    <a:pt x="273" y="503"/>
                  </a:lnTo>
                  <a:lnTo>
                    <a:pt x="370" y="494"/>
                  </a:lnTo>
                  <a:lnTo>
                    <a:pt x="450" y="459"/>
                  </a:lnTo>
                  <a:lnTo>
                    <a:pt x="520" y="441"/>
                  </a:lnTo>
                  <a:lnTo>
                    <a:pt x="538" y="379"/>
                  </a:lnTo>
                  <a:lnTo>
                    <a:pt x="609" y="353"/>
                  </a:lnTo>
                  <a:lnTo>
                    <a:pt x="600" y="273"/>
                  </a:lnTo>
                  <a:lnTo>
                    <a:pt x="582" y="212"/>
                  </a:lnTo>
                  <a:lnTo>
                    <a:pt x="635" y="132"/>
                  </a:lnTo>
                  <a:lnTo>
                    <a:pt x="564" y="88"/>
                  </a:lnTo>
                  <a:lnTo>
                    <a:pt x="520" y="88"/>
                  </a:lnTo>
                  <a:lnTo>
                    <a:pt x="564" y="44"/>
                  </a:lnTo>
                  <a:lnTo>
                    <a:pt x="679" y="35"/>
                  </a:lnTo>
                  <a:lnTo>
                    <a:pt x="803" y="0"/>
                  </a:lnTo>
                  <a:lnTo>
                    <a:pt x="917" y="0"/>
                  </a:lnTo>
                  <a:lnTo>
                    <a:pt x="979" y="9"/>
                  </a:lnTo>
                  <a:lnTo>
                    <a:pt x="970" y="79"/>
                  </a:lnTo>
                  <a:lnTo>
                    <a:pt x="953" y="150"/>
                  </a:lnTo>
                  <a:lnTo>
                    <a:pt x="1059" y="114"/>
                  </a:lnTo>
                  <a:lnTo>
                    <a:pt x="1103" y="176"/>
                  </a:lnTo>
                  <a:lnTo>
                    <a:pt x="1164" y="194"/>
                  </a:lnTo>
                  <a:lnTo>
                    <a:pt x="1209" y="247"/>
                  </a:lnTo>
                  <a:lnTo>
                    <a:pt x="1191" y="309"/>
                  </a:lnTo>
                  <a:lnTo>
                    <a:pt x="1147" y="353"/>
                  </a:lnTo>
                  <a:lnTo>
                    <a:pt x="1094" y="423"/>
                  </a:lnTo>
                  <a:lnTo>
                    <a:pt x="1156" y="441"/>
                  </a:lnTo>
                  <a:lnTo>
                    <a:pt x="1164" y="485"/>
                  </a:lnTo>
                  <a:lnTo>
                    <a:pt x="1235" y="450"/>
                  </a:lnTo>
                  <a:lnTo>
                    <a:pt x="1315" y="450"/>
                  </a:lnTo>
                  <a:lnTo>
                    <a:pt x="1367" y="467"/>
                  </a:lnTo>
                  <a:lnTo>
                    <a:pt x="1456" y="459"/>
                  </a:lnTo>
                  <a:lnTo>
                    <a:pt x="1535" y="476"/>
                  </a:lnTo>
                  <a:lnTo>
                    <a:pt x="1517" y="529"/>
                  </a:lnTo>
                  <a:lnTo>
                    <a:pt x="1456" y="582"/>
                  </a:lnTo>
                  <a:lnTo>
                    <a:pt x="1420" y="653"/>
                  </a:lnTo>
                  <a:lnTo>
                    <a:pt x="1429" y="732"/>
                  </a:lnTo>
                  <a:lnTo>
                    <a:pt x="1420" y="820"/>
                  </a:lnTo>
                  <a:lnTo>
                    <a:pt x="1376" y="935"/>
                  </a:lnTo>
                  <a:lnTo>
                    <a:pt x="1359" y="1014"/>
                  </a:lnTo>
                  <a:lnTo>
                    <a:pt x="1438" y="1067"/>
                  </a:lnTo>
                  <a:lnTo>
                    <a:pt x="1385" y="1138"/>
                  </a:lnTo>
                  <a:lnTo>
                    <a:pt x="1350" y="1191"/>
                  </a:lnTo>
                  <a:lnTo>
                    <a:pt x="1323" y="1279"/>
                  </a:lnTo>
                  <a:lnTo>
                    <a:pt x="1253" y="1376"/>
                  </a:lnTo>
                  <a:lnTo>
                    <a:pt x="1164" y="1420"/>
                  </a:lnTo>
                  <a:lnTo>
                    <a:pt x="1103" y="1500"/>
                  </a:lnTo>
                  <a:lnTo>
                    <a:pt x="1059" y="1606"/>
                  </a:lnTo>
                  <a:lnTo>
                    <a:pt x="1023" y="1694"/>
                  </a:lnTo>
                  <a:lnTo>
                    <a:pt x="1023" y="1747"/>
                  </a:lnTo>
                  <a:lnTo>
                    <a:pt x="979" y="1809"/>
                  </a:lnTo>
                  <a:lnTo>
                    <a:pt x="926" y="1826"/>
                  </a:lnTo>
                  <a:lnTo>
                    <a:pt x="882" y="1826"/>
                  </a:lnTo>
                  <a:lnTo>
                    <a:pt x="891" y="1888"/>
                  </a:lnTo>
                  <a:lnTo>
                    <a:pt x="891" y="1976"/>
                  </a:lnTo>
                  <a:lnTo>
                    <a:pt x="873" y="2029"/>
                  </a:lnTo>
                  <a:lnTo>
                    <a:pt x="882" y="2109"/>
                  </a:lnTo>
                  <a:lnTo>
                    <a:pt x="891" y="2170"/>
                  </a:lnTo>
                  <a:lnTo>
                    <a:pt x="900" y="2241"/>
                  </a:lnTo>
                  <a:lnTo>
                    <a:pt x="856" y="2267"/>
                  </a:lnTo>
                  <a:lnTo>
                    <a:pt x="856" y="2312"/>
                  </a:lnTo>
                  <a:lnTo>
                    <a:pt x="820" y="2356"/>
                  </a:lnTo>
                  <a:lnTo>
                    <a:pt x="785" y="2409"/>
                  </a:lnTo>
                  <a:lnTo>
                    <a:pt x="767" y="2479"/>
                  </a:lnTo>
                  <a:lnTo>
                    <a:pt x="785" y="2523"/>
                  </a:lnTo>
                  <a:lnTo>
                    <a:pt x="820" y="2567"/>
                  </a:lnTo>
                  <a:lnTo>
                    <a:pt x="847" y="2620"/>
                  </a:lnTo>
                  <a:lnTo>
                    <a:pt x="838" y="2700"/>
                  </a:lnTo>
                  <a:lnTo>
                    <a:pt x="900" y="2726"/>
                  </a:lnTo>
                  <a:lnTo>
                    <a:pt x="917" y="2656"/>
                  </a:lnTo>
                  <a:lnTo>
                    <a:pt x="953" y="2585"/>
                  </a:lnTo>
                  <a:lnTo>
                    <a:pt x="1014" y="2629"/>
                  </a:lnTo>
                  <a:lnTo>
                    <a:pt x="997" y="2735"/>
                  </a:lnTo>
                  <a:lnTo>
                    <a:pt x="953" y="2815"/>
                  </a:lnTo>
                  <a:lnTo>
                    <a:pt x="944" y="2903"/>
                  </a:lnTo>
                  <a:lnTo>
                    <a:pt x="944" y="2973"/>
                  </a:lnTo>
                  <a:lnTo>
                    <a:pt x="988" y="3035"/>
                  </a:lnTo>
                  <a:lnTo>
                    <a:pt x="1067" y="3106"/>
                  </a:lnTo>
                  <a:lnTo>
                    <a:pt x="1067" y="3176"/>
                  </a:lnTo>
                  <a:lnTo>
                    <a:pt x="1014" y="3194"/>
                  </a:lnTo>
                  <a:lnTo>
                    <a:pt x="1023" y="3272"/>
                  </a:lnTo>
                  <a:lnTo>
                    <a:pt x="1006" y="3325"/>
                  </a:lnTo>
                  <a:lnTo>
                    <a:pt x="935" y="3387"/>
                  </a:lnTo>
                  <a:lnTo>
                    <a:pt x="900" y="3431"/>
                  </a:lnTo>
                  <a:lnTo>
                    <a:pt x="847" y="3458"/>
                  </a:lnTo>
                  <a:lnTo>
                    <a:pt x="776" y="3414"/>
                  </a:lnTo>
                  <a:lnTo>
                    <a:pt x="714" y="3387"/>
                  </a:lnTo>
                  <a:lnTo>
                    <a:pt x="661" y="3387"/>
                  </a:lnTo>
                  <a:lnTo>
                    <a:pt x="564" y="3387"/>
                  </a:lnTo>
                  <a:lnTo>
                    <a:pt x="529" y="3334"/>
                  </a:lnTo>
                  <a:lnTo>
                    <a:pt x="538" y="3264"/>
                  </a:lnTo>
                  <a:lnTo>
                    <a:pt x="609" y="3229"/>
                  </a:lnTo>
                  <a:lnTo>
                    <a:pt x="617" y="3167"/>
                  </a:lnTo>
                  <a:lnTo>
                    <a:pt x="556" y="3097"/>
                  </a:lnTo>
                  <a:lnTo>
                    <a:pt x="511" y="3000"/>
                  </a:lnTo>
                  <a:lnTo>
                    <a:pt x="503" y="2938"/>
                  </a:lnTo>
                  <a:lnTo>
                    <a:pt x="503" y="2841"/>
                  </a:lnTo>
                  <a:lnTo>
                    <a:pt x="520" y="2726"/>
                  </a:lnTo>
                  <a:lnTo>
                    <a:pt x="503" y="2576"/>
                  </a:lnTo>
                  <a:lnTo>
                    <a:pt x="459" y="2479"/>
                  </a:lnTo>
                  <a:lnTo>
                    <a:pt x="441" y="2400"/>
                  </a:lnTo>
                  <a:lnTo>
                    <a:pt x="450" y="2338"/>
                  </a:lnTo>
                  <a:lnTo>
                    <a:pt x="459" y="2250"/>
                  </a:lnTo>
                  <a:lnTo>
                    <a:pt x="432" y="2197"/>
                  </a:lnTo>
                  <a:lnTo>
                    <a:pt x="344" y="2126"/>
                  </a:lnTo>
                  <a:lnTo>
                    <a:pt x="370" y="2047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2" name="Freeform 11">
              <a:extLst>
                <a:ext uri="{FF2B5EF4-FFF2-40B4-BE49-F238E27FC236}">
                  <a16:creationId xmlns:a16="http://schemas.microsoft.com/office/drawing/2014/main" id="{AC10D609-B4E4-D347-99FF-51FB285E84B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05037" y="1231900"/>
              <a:ext cx="676275" cy="949325"/>
            </a:xfrm>
            <a:custGeom>
              <a:avLst/>
              <a:gdLst>
                <a:gd name="T0" fmla="*/ 62 w 1880"/>
                <a:gd name="T1" fmla="*/ 1825 h 2638"/>
                <a:gd name="T2" fmla="*/ 203 w 1880"/>
                <a:gd name="T3" fmla="*/ 1922 h 2638"/>
                <a:gd name="T4" fmla="*/ 336 w 1880"/>
                <a:gd name="T5" fmla="*/ 1931 h 2638"/>
                <a:gd name="T6" fmla="*/ 415 w 1880"/>
                <a:gd name="T7" fmla="*/ 1869 h 2638"/>
                <a:gd name="T8" fmla="*/ 556 w 1880"/>
                <a:gd name="T9" fmla="*/ 1825 h 2638"/>
                <a:gd name="T10" fmla="*/ 689 w 1880"/>
                <a:gd name="T11" fmla="*/ 1807 h 2638"/>
                <a:gd name="T12" fmla="*/ 733 w 1880"/>
                <a:gd name="T13" fmla="*/ 1905 h 2638"/>
                <a:gd name="T14" fmla="*/ 839 w 1880"/>
                <a:gd name="T15" fmla="*/ 1975 h 2638"/>
                <a:gd name="T16" fmla="*/ 865 w 1880"/>
                <a:gd name="T17" fmla="*/ 2055 h 2638"/>
                <a:gd name="T18" fmla="*/ 909 w 1880"/>
                <a:gd name="T19" fmla="*/ 2178 h 2638"/>
                <a:gd name="T20" fmla="*/ 944 w 1880"/>
                <a:gd name="T21" fmla="*/ 2319 h 2638"/>
                <a:gd name="T22" fmla="*/ 953 w 1880"/>
                <a:gd name="T23" fmla="*/ 2443 h 2638"/>
                <a:gd name="T24" fmla="*/ 1094 w 1880"/>
                <a:gd name="T25" fmla="*/ 2513 h 2638"/>
                <a:gd name="T26" fmla="*/ 1253 w 1880"/>
                <a:gd name="T27" fmla="*/ 2505 h 2638"/>
                <a:gd name="T28" fmla="*/ 1297 w 1880"/>
                <a:gd name="T29" fmla="*/ 2610 h 2638"/>
                <a:gd name="T30" fmla="*/ 1411 w 1880"/>
                <a:gd name="T31" fmla="*/ 2619 h 2638"/>
                <a:gd name="T32" fmla="*/ 1517 w 1880"/>
                <a:gd name="T33" fmla="*/ 2628 h 2638"/>
                <a:gd name="T34" fmla="*/ 1614 w 1880"/>
                <a:gd name="T35" fmla="*/ 2469 h 2638"/>
                <a:gd name="T36" fmla="*/ 1711 w 1880"/>
                <a:gd name="T37" fmla="*/ 2434 h 2638"/>
                <a:gd name="T38" fmla="*/ 1826 w 1880"/>
                <a:gd name="T39" fmla="*/ 2487 h 2638"/>
                <a:gd name="T40" fmla="*/ 1773 w 1880"/>
                <a:gd name="T41" fmla="*/ 2249 h 2638"/>
                <a:gd name="T42" fmla="*/ 1738 w 1880"/>
                <a:gd name="T43" fmla="*/ 2125 h 2638"/>
                <a:gd name="T44" fmla="*/ 1632 w 1880"/>
                <a:gd name="T45" fmla="*/ 2063 h 2638"/>
                <a:gd name="T46" fmla="*/ 1429 w 1880"/>
                <a:gd name="T47" fmla="*/ 2055 h 2638"/>
                <a:gd name="T48" fmla="*/ 1341 w 1880"/>
                <a:gd name="T49" fmla="*/ 1940 h 2638"/>
                <a:gd name="T50" fmla="*/ 1332 w 1880"/>
                <a:gd name="T51" fmla="*/ 1816 h 2638"/>
                <a:gd name="T52" fmla="*/ 1332 w 1880"/>
                <a:gd name="T53" fmla="*/ 1675 h 2638"/>
                <a:gd name="T54" fmla="*/ 1341 w 1880"/>
                <a:gd name="T55" fmla="*/ 1535 h 2638"/>
                <a:gd name="T56" fmla="*/ 1403 w 1880"/>
                <a:gd name="T57" fmla="*/ 1403 h 2638"/>
                <a:gd name="T58" fmla="*/ 1420 w 1880"/>
                <a:gd name="T59" fmla="*/ 1288 h 2638"/>
                <a:gd name="T60" fmla="*/ 1473 w 1880"/>
                <a:gd name="T61" fmla="*/ 1164 h 2638"/>
                <a:gd name="T62" fmla="*/ 1429 w 1880"/>
                <a:gd name="T63" fmla="*/ 1014 h 2638"/>
                <a:gd name="T64" fmla="*/ 997 w 1880"/>
                <a:gd name="T65" fmla="*/ 406 h 2638"/>
                <a:gd name="T66" fmla="*/ 901 w 1880"/>
                <a:gd name="T67" fmla="*/ 194 h 2638"/>
                <a:gd name="T68" fmla="*/ 786 w 1880"/>
                <a:gd name="T69" fmla="*/ 211 h 2638"/>
                <a:gd name="T70" fmla="*/ 689 w 1880"/>
                <a:gd name="T71" fmla="*/ 167 h 2638"/>
                <a:gd name="T72" fmla="*/ 698 w 1880"/>
                <a:gd name="T73" fmla="*/ 79 h 2638"/>
                <a:gd name="T74" fmla="*/ 574 w 1880"/>
                <a:gd name="T75" fmla="*/ 61 h 2638"/>
                <a:gd name="T76" fmla="*/ 424 w 1880"/>
                <a:gd name="T77" fmla="*/ 141 h 2638"/>
                <a:gd name="T78" fmla="*/ 212 w 1880"/>
                <a:gd name="T79" fmla="*/ 167 h 2638"/>
                <a:gd name="T80" fmla="*/ 177 w 1880"/>
                <a:gd name="T81" fmla="*/ 229 h 2638"/>
                <a:gd name="T82" fmla="*/ 159 w 1880"/>
                <a:gd name="T83" fmla="*/ 370 h 2638"/>
                <a:gd name="T84" fmla="*/ 177 w 1880"/>
                <a:gd name="T85" fmla="*/ 511 h 2638"/>
                <a:gd name="T86" fmla="*/ 142 w 1880"/>
                <a:gd name="T87" fmla="*/ 608 h 2638"/>
                <a:gd name="T88" fmla="*/ 106 w 1880"/>
                <a:gd name="T89" fmla="*/ 697 h 2638"/>
                <a:gd name="T90" fmla="*/ 53 w 1880"/>
                <a:gd name="T91" fmla="*/ 820 h 2638"/>
                <a:gd name="T92" fmla="*/ 106 w 1880"/>
                <a:gd name="T93" fmla="*/ 908 h 2638"/>
                <a:gd name="T94" fmla="*/ 124 w 1880"/>
                <a:gd name="T95" fmla="*/ 1041 h 2638"/>
                <a:gd name="T96" fmla="*/ 203 w 1880"/>
                <a:gd name="T97" fmla="*/ 997 h 2638"/>
                <a:gd name="T98" fmla="*/ 300 w 1880"/>
                <a:gd name="T99" fmla="*/ 970 h 2638"/>
                <a:gd name="T100" fmla="*/ 239 w 1880"/>
                <a:gd name="T101" fmla="*/ 1156 h 2638"/>
                <a:gd name="T102" fmla="*/ 230 w 1880"/>
                <a:gd name="T103" fmla="*/ 1314 h 2638"/>
                <a:gd name="T104" fmla="*/ 353 w 1880"/>
                <a:gd name="T105" fmla="*/ 1447 h 2638"/>
                <a:gd name="T106" fmla="*/ 300 w 1880"/>
                <a:gd name="T107" fmla="*/ 1535 h 2638"/>
                <a:gd name="T108" fmla="*/ 292 w 1880"/>
                <a:gd name="T109" fmla="*/ 1666 h 2638"/>
                <a:gd name="T110" fmla="*/ 186 w 1880"/>
                <a:gd name="T111" fmla="*/ 1772 h 2638"/>
                <a:gd name="T112" fmla="*/ 62 w 1880"/>
                <a:gd name="T113" fmla="*/ 1755 h 2638"/>
                <a:gd name="T114" fmla="*/ 18 w 1880"/>
                <a:gd name="T115" fmla="*/ 1781 h 26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880" h="2638">
                  <a:moveTo>
                    <a:pt x="18" y="1781"/>
                  </a:moveTo>
                  <a:lnTo>
                    <a:pt x="62" y="1825"/>
                  </a:lnTo>
                  <a:lnTo>
                    <a:pt x="133" y="1887"/>
                  </a:lnTo>
                  <a:lnTo>
                    <a:pt x="203" y="1922"/>
                  </a:lnTo>
                  <a:lnTo>
                    <a:pt x="265" y="1905"/>
                  </a:lnTo>
                  <a:lnTo>
                    <a:pt x="336" y="1931"/>
                  </a:lnTo>
                  <a:lnTo>
                    <a:pt x="398" y="1922"/>
                  </a:lnTo>
                  <a:lnTo>
                    <a:pt x="415" y="1869"/>
                  </a:lnTo>
                  <a:lnTo>
                    <a:pt x="450" y="1807"/>
                  </a:lnTo>
                  <a:lnTo>
                    <a:pt x="556" y="1825"/>
                  </a:lnTo>
                  <a:lnTo>
                    <a:pt x="627" y="1825"/>
                  </a:lnTo>
                  <a:lnTo>
                    <a:pt x="689" y="1807"/>
                  </a:lnTo>
                  <a:lnTo>
                    <a:pt x="733" y="1869"/>
                  </a:lnTo>
                  <a:lnTo>
                    <a:pt x="733" y="1905"/>
                  </a:lnTo>
                  <a:lnTo>
                    <a:pt x="786" y="1931"/>
                  </a:lnTo>
                  <a:lnTo>
                    <a:pt x="839" y="1975"/>
                  </a:lnTo>
                  <a:lnTo>
                    <a:pt x="848" y="2019"/>
                  </a:lnTo>
                  <a:lnTo>
                    <a:pt x="865" y="2055"/>
                  </a:lnTo>
                  <a:lnTo>
                    <a:pt x="918" y="2116"/>
                  </a:lnTo>
                  <a:lnTo>
                    <a:pt x="909" y="2178"/>
                  </a:lnTo>
                  <a:lnTo>
                    <a:pt x="892" y="2249"/>
                  </a:lnTo>
                  <a:lnTo>
                    <a:pt x="944" y="2319"/>
                  </a:lnTo>
                  <a:lnTo>
                    <a:pt x="909" y="2399"/>
                  </a:lnTo>
                  <a:lnTo>
                    <a:pt x="953" y="2443"/>
                  </a:lnTo>
                  <a:lnTo>
                    <a:pt x="1005" y="2496"/>
                  </a:lnTo>
                  <a:lnTo>
                    <a:pt x="1094" y="2513"/>
                  </a:lnTo>
                  <a:lnTo>
                    <a:pt x="1182" y="2513"/>
                  </a:lnTo>
                  <a:lnTo>
                    <a:pt x="1253" y="2505"/>
                  </a:lnTo>
                  <a:lnTo>
                    <a:pt x="1261" y="2558"/>
                  </a:lnTo>
                  <a:lnTo>
                    <a:pt x="1297" y="2610"/>
                  </a:lnTo>
                  <a:lnTo>
                    <a:pt x="1350" y="2610"/>
                  </a:lnTo>
                  <a:lnTo>
                    <a:pt x="1411" y="2619"/>
                  </a:lnTo>
                  <a:lnTo>
                    <a:pt x="1464" y="2637"/>
                  </a:lnTo>
                  <a:lnTo>
                    <a:pt x="1517" y="2628"/>
                  </a:lnTo>
                  <a:lnTo>
                    <a:pt x="1570" y="2540"/>
                  </a:lnTo>
                  <a:lnTo>
                    <a:pt x="1614" y="2469"/>
                  </a:lnTo>
                  <a:lnTo>
                    <a:pt x="1685" y="2505"/>
                  </a:lnTo>
                  <a:lnTo>
                    <a:pt x="1711" y="2434"/>
                  </a:lnTo>
                  <a:lnTo>
                    <a:pt x="1773" y="2452"/>
                  </a:lnTo>
                  <a:lnTo>
                    <a:pt x="1826" y="2487"/>
                  </a:lnTo>
                  <a:lnTo>
                    <a:pt x="1879" y="2452"/>
                  </a:lnTo>
                  <a:lnTo>
                    <a:pt x="1773" y="2249"/>
                  </a:lnTo>
                  <a:lnTo>
                    <a:pt x="1703" y="2178"/>
                  </a:lnTo>
                  <a:lnTo>
                    <a:pt x="1738" y="2125"/>
                  </a:lnTo>
                  <a:lnTo>
                    <a:pt x="1703" y="2063"/>
                  </a:lnTo>
                  <a:lnTo>
                    <a:pt x="1632" y="2063"/>
                  </a:lnTo>
                  <a:lnTo>
                    <a:pt x="1517" y="2063"/>
                  </a:lnTo>
                  <a:lnTo>
                    <a:pt x="1429" y="2055"/>
                  </a:lnTo>
                  <a:lnTo>
                    <a:pt x="1447" y="1993"/>
                  </a:lnTo>
                  <a:lnTo>
                    <a:pt x="1341" y="1940"/>
                  </a:lnTo>
                  <a:lnTo>
                    <a:pt x="1376" y="1896"/>
                  </a:lnTo>
                  <a:lnTo>
                    <a:pt x="1332" y="1816"/>
                  </a:lnTo>
                  <a:lnTo>
                    <a:pt x="1358" y="1755"/>
                  </a:lnTo>
                  <a:lnTo>
                    <a:pt x="1332" y="1675"/>
                  </a:lnTo>
                  <a:lnTo>
                    <a:pt x="1367" y="1596"/>
                  </a:lnTo>
                  <a:lnTo>
                    <a:pt x="1341" y="1535"/>
                  </a:lnTo>
                  <a:lnTo>
                    <a:pt x="1350" y="1438"/>
                  </a:lnTo>
                  <a:lnTo>
                    <a:pt x="1403" y="1403"/>
                  </a:lnTo>
                  <a:lnTo>
                    <a:pt x="1456" y="1332"/>
                  </a:lnTo>
                  <a:lnTo>
                    <a:pt x="1420" y="1288"/>
                  </a:lnTo>
                  <a:lnTo>
                    <a:pt x="1464" y="1226"/>
                  </a:lnTo>
                  <a:lnTo>
                    <a:pt x="1473" y="1164"/>
                  </a:lnTo>
                  <a:lnTo>
                    <a:pt x="1456" y="1085"/>
                  </a:lnTo>
                  <a:lnTo>
                    <a:pt x="1429" y="1014"/>
                  </a:lnTo>
                  <a:lnTo>
                    <a:pt x="1094" y="732"/>
                  </a:lnTo>
                  <a:lnTo>
                    <a:pt x="997" y="406"/>
                  </a:lnTo>
                  <a:lnTo>
                    <a:pt x="970" y="229"/>
                  </a:lnTo>
                  <a:lnTo>
                    <a:pt x="901" y="194"/>
                  </a:lnTo>
                  <a:lnTo>
                    <a:pt x="830" y="167"/>
                  </a:lnTo>
                  <a:lnTo>
                    <a:pt x="786" y="211"/>
                  </a:lnTo>
                  <a:lnTo>
                    <a:pt x="724" y="229"/>
                  </a:lnTo>
                  <a:lnTo>
                    <a:pt x="689" y="167"/>
                  </a:lnTo>
                  <a:lnTo>
                    <a:pt x="733" y="132"/>
                  </a:lnTo>
                  <a:lnTo>
                    <a:pt x="698" y="79"/>
                  </a:lnTo>
                  <a:lnTo>
                    <a:pt x="645" y="0"/>
                  </a:lnTo>
                  <a:lnTo>
                    <a:pt x="574" y="61"/>
                  </a:lnTo>
                  <a:lnTo>
                    <a:pt x="512" y="106"/>
                  </a:lnTo>
                  <a:lnTo>
                    <a:pt x="424" y="141"/>
                  </a:lnTo>
                  <a:lnTo>
                    <a:pt x="327" y="176"/>
                  </a:lnTo>
                  <a:lnTo>
                    <a:pt x="212" y="167"/>
                  </a:lnTo>
                  <a:lnTo>
                    <a:pt x="168" y="167"/>
                  </a:lnTo>
                  <a:lnTo>
                    <a:pt x="177" y="229"/>
                  </a:lnTo>
                  <a:lnTo>
                    <a:pt x="177" y="317"/>
                  </a:lnTo>
                  <a:lnTo>
                    <a:pt x="159" y="370"/>
                  </a:lnTo>
                  <a:lnTo>
                    <a:pt x="168" y="450"/>
                  </a:lnTo>
                  <a:lnTo>
                    <a:pt x="177" y="511"/>
                  </a:lnTo>
                  <a:lnTo>
                    <a:pt x="186" y="582"/>
                  </a:lnTo>
                  <a:lnTo>
                    <a:pt x="142" y="608"/>
                  </a:lnTo>
                  <a:lnTo>
                    <a:pt x="142" y="653"/>
                  </a:lnTo>
                  <a:lnTo>
                    <a:pt x="106" y="697"/>
                  </a:lnTo>
                  <a:lnTo>
                    <a:pt x="71" y="750"/>
                  </a:lnTo>
                  <a:lnTo>
                    <a:pt x="53" y="820"/>
                  </a:lnTo>
                  <a:lnTo>
                    <a:pt x="71" y="864"/>
                  </a:lnTo>
                  <a:lnTo>
                    <a:pt x="106" y="908"/>
                  </a:lnTo>
                  <a:lnTo>
                    <a:pt x="133" y="961"/>
                  </a:lnTo>
                  <a:lnTo>
                    <a:pt x="124" y="1041"/>
                  </a:lnTo>
                  <a:lnTo>
                    <a:pt x="186" y="1067"/>
                  </a:lnTo>
                  <a:lnTo>
                    <a:pt x="203" y="997"/>
                  </a:lnTo>
                  <a:lnTo>
                    <a:pt x="239" y="926"/>
                  </a:lnTo>
                  <a:lnTo>
                    <a:pt x="300" y="970"/>
                  </a:lnTo>
                  <a:lnTo>
                    <a:pt x="283" y="1076"/>
                  </a:lnTo>
                  <a:lnTo>
                    <a:pt x="239" y="1156"/>
                  </a:lnTo>
                  <a:lnTo>
                    <a:pt x="230" y="1244"/>
                  </a:lnTo>
                  <a:lnTo>
                    <a:pt x="230" y="1314"/>
                  </a:lnTo>
                  <a:lnTo>
                    <a:pt x="274" y="1376"/>
                  </a:lnTo>
                  <a:lnTo>
                    <a:pt x="353" y="1447"/>
                  </a:lnTo>
                  <a:lnTo>
                    <a:pt x="353" y="1517"/>
                  </a:lnTo>
                  <a:lnTo>
                    <a:pt x="300" y="1535"/>
                  </a:lnTo>
                  <a:lnTo>
                    <a:pt x="309" y="1613"/>
                  </a:lnTo>
                  <a:lnTo>
                    <a:pt x="292" y="1666"/>
                  </a:lnTo>
                  <a:lnTo>
                    <a:pt x="221" y="1728"/>
                  </a:lnTo>
                  <a:lnTo>
                    <a:pt x="186" y="1772"/>
                  </a:lnTo>
                  <a:lnTo>
                    <a:pt x="133" y="1799"/>
                  </a:lnTo>
                  <a:lnTo>
                    <a:pt x="62" y="1755"/>
                  </a:lnTo>
                  <a:lnTo>
                    <a:pt x="0" y="1728"/>
                  </a:lnTo>
                  <a:lnTo>
                    <a:pt x="18" y="1781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3" name="Freeform 12">
              <a:extLst>
                <a:ext uri="{FF2B5EF4-FFF2-40B4-BE49-F238E27FC236}">
                  <a16:creationId xmlns:a16="http://schemas.microsoft.com/office/drawing/2014/main" id="{7C21120B-B1FE-7A48-87E3-B6ED439B168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54137" y="714375"/>
              <a:ext cx="782638" cy="1439862"/>
            </a:xfrm>
            <a:custGeom>
              <a:avLst/>
              <a:gdLst>
                <a:gd name="T0" fmla="*/ 62 w 2172"/>
                <a:gd name="T1" fmla="*/ 142 h 3998"/>
                <a:gd name="T2" fmla="*/ 0 w 2172"/>
                <a:gd name="T3" fmla="*/ 362 h 3998"/>
                <a:gd name="T4" fmla="*/ 27 w 2172"/>
                <a:gd name="T5" fmla="*/ 530 h 3998"/>
                <a:gd name="T6" fmla="*/ 159 w 2172"/>
                <a:gd name="T7" fmla="*/ 706 h 3998"/>
                <a:gd name="T8" fmla="*/ 80 w 2172"/>
                <a:gd name="T9" fmla="*/ 874 h 3998"/>
                <a:gd name="T10" fmla="*/ 239 w 2172"/>
                <a:gd name="T11" fmla="*/ 953 h 3998"/>
                <a:gd name="T12" fmla="*/ 203 w 2172"/>
                <a:gd name="T13" fmla="*/ 1165 h 3998"/>
                <a:gd name="T14" fmla="*/ 397 w 2172"/>
                <a:gd name="T15" fmla="*/ 1130 h 3998"/>
                <a:gd name="T16" fmla="*/ 574 w 2172"/>
                <a:gd name="T17" fmla="*/ 1236 h 3998"/>
                <a:gd name="T18" fmla="*/ 768 w 2172"/>
                <a:gd name="T19" fmla="*/ 1377 h 3998"/>
                <a:gd name="T20" fmla="*/ 795 w 2172"/>
                <a:gd name="T21" fmla="*/ 1624 h 3998"/>
                <a:gd name="T22" fmla="*/ 962 w 2172"/>
                <a:gd name="T23" fmla="*/ 1800 h 3998"/>
                <a:gd name="T24" fmla="*/ 1148 w 2172"/>
                <a:gd name="T25" fmla="*/ 1950 h 3998"/>
                <a:gd name="T26" fmla="*/ 1121 w 2172"/>
                <a:gd name="T27" fmla="*/ 2092 h 3998"/>
                <a:gd name="T28" fmla="*/ 1183 w 2172"/>
                <a:gd name="T29" fmla="*/ 2321 h 3998"/>
                <a:gd name="T30" fmla="*/ 1165 w 2172"/>
                <a:gd name="T31" fmla="*/ 2497 h 3998"/>
                <a:gd name="T32" fmla="*/ 1051 w 2172"/>
                <a:gd name="T33" fmla="*/ 2595 h 3998"/>
                <a:gd name="T34" fmla="*/ 909 w 2172"/>
                <a:gd name="T35" fmla="*/ 2709 h 3998"/>
                <a:gd name="T36" fmla="*/ 1192 w 2172"/>
                <a:gd name="T37" fmla="*/ 2903 h 3998"/>
                <a:gd name="T38" fmla="*/ 1262 w 2172"/>
                <a:gd name="T39" fmla="*/ 3132 h 3998"/>
                <a:gd name="T40" fmla="*/ 1324 w 2172"/>
                <a:gd name="T41" fmla="*/ 3282 h 3998"/>
                <a:gd name="T42" fmla="*/ 1218 w 2172"/>
                <a:gd name="T43" fmla="*/ 3423 h 3998"/>
                <a:gd name="T44" fmla="*/ 1271 w 2172"/>
                <a:gd name="T45" fmla="*/ 3591 h 3998"/>
                <a:gd name="T46" fmla="*/ 1412 w 2172"/>
                <a:gd name="T47" fmla="*/ 3529 h 3998"/>
                <a:gd name="T48" fmla="*/ 1492 w 2172"/>
                <a:gd name="T49" fmla="*/ 3591 h 3998"/>
                <a:gd name="T50" fmla="*/ 1439 w 2172"/>
                <a:gd name="T51" fmla="*/ 3767 h 3998"/>
                <a:gd name="T52" fmla="*/ 1492 w 2172"/>
                <a:gd name="T53" fmla="*/ 3970 h 3998"/>
                <a:gd name="T54" fmla="*/ 1933 w 2172"/>
                <a:gd name="T55" fmla="*/ 3741 h 3998"/>
                <a:gd name="T56" fmla="*/ 2030 w 2172"/>
                <a:gd name="T57" fmla="*/ 3441 h 3998"/>
                <a:gd name="T58" fmla="*/ 2127 w 2172"/>
                <a:gd name="T59" fmla="*/ 3229 h 3998"/>
                <a:gd name="T60" fmla="*/ 2083 w 2172"/>
                <a:gd name="T61" fmla="*/ 2983 h 3998"/>
                <a:gd name="T62" fmla="*/ 2092 w 2172"/>
                <a:gd name="T63" fmla="*/ 2762 h 3998"/>
                <a:gd name="T64" fmla="*/ 2171 w 2172"/>
                <a:gd name="T65" fmla="*/ 2506 h 3998"/>
                <a:gd name="T66" fmla="*/ 2092 w 2172"/>
                <a:gd name="T67" fmla="*/ 2180 h 3998"/>
                <a:gd name="T68" fmla="*/ 2083 w 2172"/>
                <a:gd name="T69" fmla="*/ 1977 h 3998"/>
                <a:gd name="T70" fmla="*/ 1933 w 2172"/>
                <a:gd name="T71" fmla="*/ 1818 h 3998"/>
                <a:gd name="T72" fmla="*/ 1748 w 2172"/>
                <a:gd name="T73" fmla="*/ 1818 h 3998"/>
                <a:gd name="T74" fmla="*/ 1580 w 2172"/>
                <a:gd name="T75" fmla="*/ 1721 h 3998"/>
                <a:gd name="T76" fmla="*/ 1412 w 2172"/>
                <a:gd name="T77" fmla="*/ 1562 h 3998"/>
                <a:gd name="T78" fmla="*/ 1262 w 2172"/>
                <a:gd name="T79" fmla="*/ 1553 h 3998"/>
                <a:gd name="T80" fmla="*/ 1042 w 2172"/>
                <a:gd name="T81" fmla="*/ 1395 h 3998"/>
                <a:gd name="T82" fmla="*/ 883 w 2172"/>
                <a:gd name="T83" fmla="*/ 1297 h 3998"/>
                <a:gd name="T84" fmla="*/ 874 w 2172"/>
                <a:gd name="T85" fmla="*/ 1130 h 3998"/>
                <a:gd name="T86" fmla="*/ 874 w 2172"/>
                <a:gd name="T87" fmla="*/ 980 h 3998"/>
                <a:gd name="T88" fmla="*/ 795 w 2172"/>
                <a:gd name="T89" fmla="*/ 830 h 3998"/>
                <a:gd name="T90" fmla="*/ 803 w 2172"/>
                <a:gd name="T91" fmla="*/ 671 h 3998"/>
                <a:gd name="T92" fmla="*/ 733 w 2172"/>
                <a:gd name="T93" fmla="*/ 556 h 3998"/>
                <a:gd name="T94" fmla="*/ 618 w 2172"/>
                <a:gd name="T95" fmla="*/ 371 h 3998"/>
                <a:gd name="T96" fmla="*/ 459 w 2172"/>
                <a:gd name="T97" fmla="*/ 309 h 3998"/>
                <a:gd name="T98" fmla="*/ 336 w 2172"/>
                <a:gd name="T99" fmla="*/ 221 h 3998"/>
                <a:gd name="T100" fmla="*/ 292 w 2172"/>
                <a:gd name="T101" fmla="*/ 62 h 39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2172" h="3998">
                  <a:moveTo>
                    <a:pt x="195" y="27"/>
                  </a:moveTo>
                  <a:lnTo>
                    <a:pt x="115" y="80"/>
                  </a:lnTo>
                  <a:lnTo>
                    <a:pt x="62" y="142"/>
                  </a:lnTo>
                  <a:lnTo>
                    <a:pt x="9" y="212"/>
                  </a:lnTo>
                  <a:lnTo>
                    <a:pt x="0" y="309"/>
                  </a:lnTo>
                  <a:lnTo>
                    <a:pt x="0" y="362"/>
                  </a:lnTo>
                  <a:lnTo>
                    <a:pt x="27" y="406"/>
                  </a:lnTo>
                  <a:lnTo>
                    <a:pt x="9" y="450"/>
                  </a:lnTo>
                  <a:lnTo>
                    <a:pt x="27" y="530"/>
                  </a:lnTo>
                  <a:lnTo>
                    <a:pt x="44" y="600"/>
                  </a:lnTo>
                  <a:lnTo>
                    <a:pt x="97" y="662"/>
                  </a:lnTo>
                  <a:lnTo>
                    <a:pt x="159" y="706"/>
                  </a:lnTo>
                  <a:lnTo>
                    <a:pt x="80" y="742"/>
                  </a:lnTo>
                  <a:lnTo>
                    <a:pt x="80" y="812"/>
                  </a:lnTo>
                  <a:lnTo>
                    <a:pt x="80" y="874"/>
                  </a:lnTo>
                  <a:lnTo>
                    <a:pt x="142" y="900"/>
                  </a:lnTo>
                  <a:lnTo>
                    <a:pt x="247" y="918"/>
                  </a:lnTo>
                  <a:lnTo>
                    <a:pt x="239" y="953"/>
                  </a:lnTo>
                  <a:lnTo>
                    <a:pt x="239" y="1024"/>
                  </a:lnTo>
                  <a:lnTo>
                    <a:pt x="186" y="1094"/>
                  </a:lnTo>
                  <a:lnTo>
                    <a:pt x="203" y="1165"/>
                  </a:lnTo>
                  <a:lnTo>
                    <a:pt x="265" y="1121"/>
                  </a:lnTo>
                  <a:lnTo>
                    <a:pt x="345" y="1112"/>
                  </a:lnTo>
                  <a:lnTo>
                    <a:pt x="397" y="1130"/>
                  </a:lnTo>
                  <a:lnTo>
                    <a:pt x="477" y="1183"/>
                  </a:lnTo>
                  <a:lnTo>
                    <a:pt x="512" y="1227"/>
                  </a:lnTo>
                  <a:lnTo>
                    <a:pt x="574" y="1236"/>
                  </a:lnTo>
                  <a:lnTo>
                    <a:pt x="627" y="1244"/>
                  </a:lnTo>
                  <a:lnTo>
                    <a:pt x="689" y="1315"/>
                  </a:lnTo>
                  <a:lnTo>
                    <a:pt x="768" y="1377"/>
                  </a:lnTo>
                  <a:lnTo>
                    <a:pt x="759" y="1474"/>
                  </a:lnTo>
                  <a:lnTo>
                    <a:pt x="742" y="1553"/>
                  </a:lnTo>
                  <a:lnTo>
                    <a:pt x="795" y="1624"/>
                  </a:lnTo>
                  <a:lnTo>
                    <a:pt x="848" y="1695"/>
                  </a:lnTo>
                  <a:lnTo>
                    <a:pt x="892" y="1765"/>
                  </a:lnTo>
                  <a:lnTo>
                    <a:pt x="962" y="1800"/>
                  </a:lnTo>
                  <a:lnTo>
                    <a:pt x="1024" y="1818"/>
                  </a:lnTo>
                  <a:lnTo>
                    <a:pt x="1086" y="1862"/>
                  </a:lnTo>
                  <a:lnTo>
                    <a:pt x="1148" y="1950"/>
                  </a:lnTo>
                  <a:lnTo>
                    <a:pt x="1183" y="2003"/>
                  </a:lnTo>
                  <a:lnTo>
                    <a:pt x="1183" y="2074"/>
                  </a:lnTo>
                  <a:lnTo>
                    <a:pt x="1121" y="2092"/>
                  </a:lnTo>
                  <a:lnTo>
                    <a:pt x="1139" y="2171"/>
                  </a:lnTo>
                  <a:lnTo>
                    <a:pt x="1156" y="2242"/>
                  </a:lnTo>
                  <a:lnTo>
                    <a:pt x="1183" y="2321"/>
                  </a:lnTo>
                  <a:lnTo>
                    <a:pt x="1209" y="2365"/>
                  </a:lnTo>
                  <a:lnTo>
                    <a:pt x="1253" y="2418"/>
                  </a:lnTo>
                  <a:lnTo>
                    <a:pt x="1165" y="2497"/>
                  </a:lnTo>
                  <a:lnTo>
                    <a:pt x="1139" y="2568"/>
                  </a:lnTo>
                  <a:lnTo>
                    <a:pt x="1095" y="2630"/>
                  </a:lnTo>
                  <a:lnTo>
                    <a:pt x="1051" y="2595"/>
                  </a:lnTo>
                  <a:lnTo>
                    <a:pt x="998" y="2621"/>
                  </a:lnTo>
                  <a:lnTo>
                    <a:pt x="980" y="2674"/>
                  </a:lnTo>
                  <a:lnTo>
                    <a:pt x="909" y="2709"/>
                  </a:lnTo>
                  <a:lnTo>
                    <a:pt x="1024" y="2797"/>
                  </a:lnTo>
                  <a:lnTo>
                    <a:pt x="1112" y="2842"/>
                  </a:lnTo>
                  <a:lnTo>
                    <a:pt x="1192" y="2903"/>
                  </a:lnTo>
                  <a:lnTo>
                    <a:pt x="1253" y="2974"/>
                  </a:lnTo>
                  <a:lnTo>
                    <a:pt x="1271" y="3044"/>
                  </a:lnTo>
                  <a:lnTo>
                    <a:pt x="1262" y="3132"/>
                  </a:lnTo>
                  <a:lnTo>
                    <a:pt x="1306" y="3167"/>
                  </a:lnTo>
                  <a:lnTo>
                    <a:pt x="1359" y="3211"/>
                  </a:lnTo>
                  <a:lnTo>
                    <a:pt x="1324" y="3282"/>
                  </a:lnTo>
                  <a:lnTo>
                    <a:pt x="1236" y="3308"/>
                  </a:lnTo>
                  <a:lnTo>
                    <a:pt x="1236" y="3370"/>
                  </a:lnTo>
                  <a:lnTo>
                    <a:pt x="1218" y="3423"/>
                  </a:lnTo>
                  <a:lnTo>
                    <a:pt x="1209" y="3494"/>
                  </a:lnTo>
                  <a:lnTo>
                    <a:pt x="1236" y="3555"/>
                  </a:lnTo>
                  <a:lnTo>
                    <a:pt x="1271" y="3591"/>
                  </a:lnTo>
                  <a:lnTo>
                    <a:pt x="1333" y="3635"/>
                  </a:lnTo>
                  <a:lnTo>
                    <a:pt x="1386" y="3599"/>
                  </a:lnTo>
                  <a:lnTo>
                    <a:pt x="1412" y="3529"/>
                  </a:lnTo>
                  <a:lnTo>
                    <a:pt x="1439" y="3476"/>
                  </a:lnTo>
                  <a:lnTo>
                    <a:pt x="1501" y="3546"/>
                  </a:lnTo>
                  <a:lnTo>
                    <a:pt x="1492" y="3591"/>
                  </a:lnTo>
                  <a:lnTo>
                    <a:pt x="1430" y="3652"/>
                  </a:lnTo>
                  <a:lnTo>
                    <a:pt x="1465" y="3714"/>
                  </a:lnTo>
                  <a:lnTo>
                    <a:pt x="1439" y="3767"/>
                  </a:lnTo>
                  <a:lnTo>
                    <a:pt x="1456" y="3838"/>
                  </a:lnTo>
                  <a:lnTo>
                    <a:pt x="1492" y="3891"/>
                  </a:lnTo>
                  <a:lnTo>
                    <a:pt x="1492" y="3970"/>
                  </a:lnTo>
                  <a:lnTo>
                    <a:pt x="1554" y="3997"/>
                  </a:lnTo>
                  <a:lnTo>
                    <a:pt x="1633" y="3997"/>
                  </a:lnTo>
                  <a:lnTo>
                    <a:pt x="1933" y="3741"/>
                  </a:lnTo>
                  <a:lnTo>
                    <a:pt x="1986" y="3661"/>
                  </a:lnTo>
                  <a:lnTo>
                    <a:pt x="2021" y="3529"/>
                  </a:lnTo>
                  <a:lnTo>
                    <a:pt x="2030" y="3441"/>
                  </a:lnTo>
                  <a:lnTo>
                    <a:pt x="2065" y="3352"/>
                  </a:lnTo>
                  <a:lnTo>
                    <a:pt x="2110" y="3308"/>
                  </a:lnTo>
                  <a:lnTo>
                    <a:pt x="2127" y="3229"/>
                  </a:lnTo>
                  <a:lnTo>
                    <a:pt x="2118" y="3141"/>
                  </a:lnTo>
                  <a:lnTo>
                    <a:pt x="2110" y="3070"/>
                  </a:lnTo>
                  <a:lnTo>
                    <a:pt x="2083" y="2983"/>
                  </a:lnTo>
                  <a:lnTo>
                    <a:pt x="2039" y="2921"/>
                  </a:lnTo>
                  <a:lnTo>
                    <a:pt x="2048" y="2833"/>
                  </a:lnTo>
                  <a:lnTo>
                    <a:pt x="2092" y="2762"/>
                  </a:lnTo>
                  <a:lnTo>
                    <a:pt x="2154" y="2718"/>
                  </a:lnTo>
                  <a:lnTo>
                    <a:pt x="2154" y="2621"/>
                  </a:lnTo>
                  <a:lnTo>
                    <a:pt x="2171" y="2506"/>
                  </a:lnTo>
                  <a:lnTo>
                    <a:pt x="2154" y="2356"/>
                  </a:lnTo>
                  <a:lnTo>
                    <a:pt x="2110" y="2259"/>
                  </a:lnTo>
                  <a:lnTo>
                    <a:pt x="2092" y="2180"/>
                  </a:lnTo>
                  <a:lnTo>
                    <a:pt x="2101" y="2118"/>
                  </a:lnTo>
                  <a:lnTo>
                    <a:pt x="2110" y="2030"/>
                  </a:lnTo>
                  <a:lnTo>
                    <a:pt x="2083" y="1977"/>
                  </a:lnTo>
                  <a:lnTo>
                    <a:pt x="1995" y="1906"/>
                  </a:lnTo>
                  <a:lnTo>
                    <a:pt x="2021" y="1827"/>
                  </a:lnTo>
                  <a:lnTo>
                    <a:pt x="1933" y="1818"/>
                  </a:lnTo>
                  <a:lnTo>
                    <a:pt x="1854" y="1809"/>
                  </a:lnTo>
                  <a:lnTo>
                    <a:pt x="1809" y="1774"/>
                  </a:lnTo>
                  <a:lnTo>
                    <a:pt x="1748" y="1818"/>
                  </a:lnTo>
                  <a:lnTo>
                    <a:pt x="1686" y="1809"/>
                  </a:lnTo>
                  <a:lnTo>
                    <a:pt x="1651" y="1739"/>
                  </a:lnTo>
                  <a:lnTo>
                    <a:pt x="1580" y="1721"/>
                  </a:lnTo>
                  <a:lnTo>
                    <a:pt x="1501" y="1659"/>
                  </a:lnTo>
                  <a:lnTo>
                    <a:pt x="1474" y="1589"/>
                  </a:lnTo>
                  <a:lnTo>
                    <a:pt x="1412" y="1562"/>
                  </a:lnTo>
                  <a:lnTo>
                    <a:pt x="1351" y="1589"/>
                  </a:lnTo>
                  <a:lnTo>
                    <a:pt x="1315" y="1492"/>
                  </a:lnTo>
                  <a:lnTo>
                    <a:pt x="1262" y="1553"/>
                  </a:lnTo>
                  <a:lnTo>
                    <a:pt x="1165" y="1518"/>
                  </a:lnTo>
                  <a:lnTo>
                    <a:pt x="1112" y="1456"/>
                  </a:lnTo>
                  <a:lnTo>
                    <a:pt x="1042" y="1395"/>
                  </a:lnTo>
                  <a:lnTo>
                    <a:pt x="971" y="1350"/>
                  </a:lnTo>
                  <a:lnTo>
                    <a:pt x="892" y="1368"/>
                  </a:lnTo>
                  <a:lnTo>
                    <a:pt x="883" y="1297"/>
                  </a:lnTo>
                  <a:lnTo>
                    <a:pt x="901" y="1227"/>
                  </a:lnTo>
                  <a:lnTo>
                    <a:pt x="909" y="1183"/>
                  </a:lnTo>
                  <a:lnTo>
                    <a:pt x="874" y="1130"/>
                  </a:lnTo>
                  <a:lnTo>
                    <a:pt x="839" y="1050"/>
                  </a:lnTo>
                  <a:lnTo>
                    <a:pt x="918" y="997"/>
                  </a:lnTo>
                  <a:lnTo>
                    <a:pt x="874" y="980"/>
                  </a:lnTo>
                  <a:lnTo>
                    <a:pt x="821" y="944"/>
                  </a:lnTo>
                  <a:lnTo>
                    <a:pt x="803" y="909"/>
                  </a:lnTo>
                  <a:lnTo>
                    <a:pt x="795" y="830"/>
                  </a:lnTo>
                  <a:lnTo>
                    <a:pt x="856" y="794"/>
                  </a:lnTo>
                  <a:lnTo>
                    <a:pt x="865" y="750"/>
                  </a:lnTo>
                  <a:lnTo>
                    <a:pt x="803" y="671"/>
                  </a:lnTo>
                  <a:lnTo>
                    <a:pt x="750" y="644"/>
                  </a:lnTo>
                  <a:lnTo>
                    <a:pt x="680" y="609"/>
                  </a:lnTo>
                  <a:lnTo>
                    <a:pt x="733" y="556"/>
                  </a:lnTo>
                  <a:lnTo>
                    <a:pt x="715" y="477"/>
                  </a:lnTo>
                  <a:lnTo>
                    <a:pt x="662" y="389"/>
                  </a:lnTo>
                  <a:lnTo>
                    <a:pt x="618" y="371"/>
                  </a:lnTo>
                  <a:lnTo>
                    <a:pt x="539" y="353"/>
                  </a:lnTo>
                  <a:lnTo>
                    <a:pt x="468" y="362"/>
                  </a:lnTo>
                  <a:lnTo>
                    <a:pt x="459" y="309"/>
                  </a:lnTo>
                  <a:lnTo>
                    <a:pt x="406" y="274"/>
                  </a:lnTo>
                  <a:lnTo>
                    <a:pt x="345" y="274"/>
                  </a:lnTo>
                  <a:lnTo>
                    <a:pt x="336" y="221"/>
                  </a:lnTo>
                  <a:lnTo>
                    <a:pt x="292" y="186"/>
                  </a:lnTo>
                  <a:lnTo>
                    <a:pt x="300" y="124"/>
                  </a:lnTo>
                  <a:lnTo>
                    <a:pt x="292" y="62"/>
                  </a:lnTo>
                  <a:lnTo>
                    <a:pt x="283" y="0"/>
                  </a:lnTo>
                  <a:lnTo>
                    <a:pt x="195" y="27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4" name="Freeform 13">
              <a:extLst>
                <a:ext uri="{FF2B5EF4-FFF2-40B4-BE49-F238E27FC236}">
                  <a16:creationId xmlns:a16="http://schemas.microsoft.com/office/drawing/2014/main" id="{DA0882D6-2633-B649-A7AA-E1B9B075CB5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90637" y="952500"/>
              <a:ext cx="514350" cy="709612"/>
            </a:xfrm>
            <a:custGeom>
              <a:avLst/>
              <a:gdLst>
                <a:gd name="T0" fmla="*/ 1112 w 1430"/>
                <a:gd name="T1" fmla="*/ 1835 h 1969"/>
                <a:gd name="T2" fmla="*/ 1006 w 1430"/>
                <a:gd name="T3" fmla="*/ 1791 h 1969"/>
                <a:gd name="T4" fmla="*/ 865 w 1430"/>
                <a:gd name="T5" fmla="*/ 1774 h 1969"/>
                <a:gd name="T6" fmla="*/ 776 w 1430"/>
                <a:gd name="T7" fmla="*/ 1809 h 1969"/>
                <a:gd name="T8" fmla="*/ 618 w 1430"/>
                <a:gd name="T9" fmla="*/ 1827 h 1969"/>
                <a:gd name="T10" fmla="*/ 582 w 1430"/>
                <a:gd name="T11" fmla="*/ 1738 h 1969"/>
                <a:gd name="T12" fmla="*/ 485 w 1430"/>
                <a:gd name="T13" fmla="*/ 1694 h 1969"/>
                <a:gd name="T14" fmla="*/ 459 w 1430"/>
                <a:gd name="T15" fmla="*/ 1571 h 1969"/>
                <a:gd name="T16" fmla="*/ 450 w 1430"/>
                <a:gd name="T17" fmla="*/ 1438 h 1969"/>
                <a:gd name="T18" fmla="*/ 406 w 1430"/>
                <a:gd name="T19" fmla="*/ 1359 h 1969"/>
                <a:gd name="T20" fmla="*/ 565 w 1430"/>
                <a:gd name="T21" fmla="*/ 1324 h 1969"/>
                <a:gd name="T22" fmla="*/ 591 w 1430"/>
                <a:gd name="T23" fmla="*/ 1200 h 1969"/>
                <a:gd name="T24" fmla="*/ 494 w 1430"/>
                <a:gd name="T25" fmla="*/ 1130 h 1969"/>
                <a:gd name="T26" fmla="*/ 397 w 1430"/>
                <a:gd name="T27" fmla="*/ 1050 h 1969"/>
                <a:gd name="T28" fmla="*/ 291 w 1430"/>
                <a:gd name="T29" fmla="*/ 997 h 1969"/>
                <a:gd name="T30" fmla="*/ 212 w 1430"/>
                <a:gd name="T31" fmla="*/ 944 h 1969"/>
                <a:gd name="T32" fmla="*/ 79 w 1430"/>
                <a:gd name="T33" fmla="*/ 883 h 1969"/>
                <a:gd name="T34" fmla="*/ 0 w 1430"/>
                <a:gd name="T35" fmla="*/ 785 h 1969"/>
                <a:gd name="T36" fmla="*/ 168 w 1430"/>
                <a:gd name="T37" fmla="*/ 680 h 1969"/>
                <a:gd name="T38" fmla="*/ 132 w 1430"/>
                <a:gd name="T39" fmla="*/ 521 h 1969"/>
                <a:gd name="T40" fmla="*/ 35 w 1430"/>
                <a:gd name="T41" fmla="*/ 415 h 1969"/>
                <a:gd name="T42" fmla="*/ 97 w 1430"/>
                <a:gd name="T43" fmla="*/ 247 h 1969"/>
                <a:gd name="T44" fmla="*/ 115 w 1430"/>
                <a:gd name="T45" fmla="*/ 62 h 1969"/>
                <a:gd name="T46" fmla="*/ 203 w 1430"/>
                <a:gd name="T47" fmla="*/ 27 h 1969"/>
                <a:gd name="T48" fmla="*/ 256 w 1430"/>
                <a:gd name="T49" fmla="*/ 80 h 1969"/>
                <a:gd name="T50" fmla="*/ 256 w 1430"/>
                <a:gd name="T51" fmla="*/ 212 h 1969"/>
                <a:gd name="T52" fmla="*/ 423 w 1430"/>
                <a:gd name="T53" fmla="*/ 256 h 1969"/>
                <a:gd name="T54" fmla="*/ 415 w 1430"/>
                <a:gd name="T55" fmla="*/ 362 h 1969"/>
                <a:gd name="T56" fmla="*/ 379 w 1430"/>
                <a:gd name="T57" fmla="*/ 503 h 1969"/>
                <a:gd name="T58" fmla="*/ 521 w 1430"/>
                <a:gd name="T59" fmla="*/ 450 h 1969"/>
                <a:gd name="T60" fmla="*/ 653 w 1430"/>
                <a:gd name="T61" fmla="*/ 521 h 1969"/>
                <a:gd name="T62" fmla="*/ 750 w 1430"/>
                <a:gd name="T63" fmla="*/ 574 h 1969"/>
                <a:gd name="T64" fmla="*/ 865 w 1430"/>
                <a:gd name="T65" fmla="*/ 653 h 1969"/>
                <a:gd name="T66" fmla="*/ 935 w 1430"/>
                <a:gd name="T67" fmla="*/ 812 h 1969"/>
                <a:gd name="T68" fmla="*/ 971 w 1430"/>
                <a:gd name="T69" fmla="*/ 962 h 1969"/>
                <a:gd name="T70" fmla="*/ 1068 w 1430"/>
                <a:gd name="T71" fmla="*/ 1103 h 1969"/>
                <a:gd name="T72" fmla="*/ 1200 w 1430"/>
                <a:gd name="T73" fmla="*/ 1156 h 1969"/>
                <a:gd name="T74" fmla="*/ 1324 w 1430"/>
                <a:gd name="T75" fmla="*/ 1288 h 1969"/>
                <a:gd name="T76" fmla="*/ 1359 w 1430"/>
                <a:gd name="T77" fmla="*/ 1412 h 1969"/>
                <a:gd name="T78" fmla="*/ 1315 w 1430"/>
                <a:gd name="T79" fmla="*/ 1509 h 1969"/>
                <a:gd name="T80" fmla="*/ 1359 w 1430"/>
                <a:gd name="T81" fmla="*/ 1659 h 1969"/>
                <a:gd name="T82" fmla="*/ 1429 w 1430"/>
                <a:gd name="T83" fmla="*/ 1756 h 1969"/>
                <a:gd name="T84" fmla="*/ 1315 w 1430"/>
                <a:gd name="T85" fmla="*/ 1906 h 1969"/>
                <a:gd name="T86" fmla="*/ 1227 w 1430"/>
                <a:gd name="T87" fmla="*/ 1933 h 1969"/>
                <a:gd name="T88" fmla="*/ 1129 w 1430"/>
                <a:gd name="T89" fmla="*/ 1941 h 19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430" h="1969">
                  <a:moveTo>
                    <a:pt x="1121" y="1888"/>
                  </a:moveTo>
                  <a:lnTo>
                    <a:pt x="1112" y="1835"/>
                  </a:lnTo>
                  <a:lnTo>
                    <a:pt x="1041" y="1827"/>
                  </a:lnTo>
                  <a:lnTo>
                    <a:pt x="1006" y="1791"/>
                  </a:lnTo>
                  <a:lnTo>
                    <a:pt x="944" y="1765"/>
                  </a:lnTo>
                  <a:lnTo>
                    <a:pt x="865" y="1774"/>
                  </a:lnTo>
                  <a:lnTo>
                    <a:pt x="856" y="1712"/>
                  </a:lnTo>
                  <a:lnTo>
                    <a:pt x="776" y="1809"/>
                  </a:lnTo>
                  <a:lnTo>
                    <a:pt x="688" y="1844"/>
                  </a:lnTo>
                  <a:lnTo>
                    <a:pt x="618" y="1827"/>
                  </a:lnTo>
                  <a:lnTo>
                    <a:pt x="626" y="1765"/>
                  </a:lnTo>
                  <a:lnTo>
                    <a:pt x="582" y="1738"/>
                  </a:lnTo>
                  <a:lnTo>
                    <a:pt x="503" y="1738"/>
                  </a:lnTo>
                  <a:lnTo>
                    <a:pt x="485" y="1694"/>
                  </a:lnTo>
                  <a:lnTo>
                    <a:pt x="476" y="1633"/>
                  </a:lnTo>
                  <a:lnTo>
                    <a:pt x="459" y="1571"/>
                  </a:lnTo>
                  <a:lnTo>
                    <a:pt x="441" y="1500"/>
                  </a:lnTo>
                  <a:lnTo>
                    <a:pt x="450" y="1438"/>
                  </a:lnTo>
                  <a:lnTo>
                    <a:pt x="379" y="1403"/>
                  </a:lnTo>
                  <a:lnTo>
                    <a:pt x="406" y="1359"/>
                  </a:lnTo>
                  <a:lnTo>
                    <a:pt x="485" y="1333"/>
                  </a:lnTo>
                  <a:lnTo>
                    <a:pt x="565" y="1324"/>
                  </a:lnTo>
                  <a:lnTo>
                    <a:pt x="600" y="1288"/>
                  </a:lnTo>
                  <a:lnTo>
                    <a:pt x="591" y="1200"/>
                  </a:lnTo>
                  <a:lnTo>
                    <a:pt x="565" y="1138"/>
                  </a:lnTo>
                  <a:lnTo>
                    <a:pt x="494" y="1130"/>
                  </a:lnTo>
                  <a:lnTo>
                    <a:pt x="476" y="1077"/>
                  </a:lnTo>
                  <a:lnTo>
                    <a:pt x="397" y="1050"/>
                  </a:lnTo>
                  <a:lnTo>
                    <a:pt x="344" y="1015"/>
                  </a:lnTo>
                  <a:lnTo>
                    <a:pt x="291" y="997"/>
                  </a:lnTo>
                  <a:lnTo>
                    <a:pt x="300" y="953"/>
                  </a:lnTo>
                  <a:lnTo>
                    <a:pt x="212" y="944"/>
                  </a:lnTo>
                  <a:lnTo>
                    <a:pt x="141" y="883"/>
                  </a:lnTo>
                  <a:lnTo>
                    <a:pt x="79" y="883"/>
                  </a:lnTo>
                  <a:lnTo>
                    <a:pt x="18" y="865"/>
                  </a:lnTo>
                  <a:lnTo>
                    <a:pt x="0" y="785"/>
                  </a:lnTo>
                  <a:lnTo>
                    <a:pt x="97" y="733"/>
                  </a:lnTo>
                  <a:lnTo>
                    <a:pt x="168" y="680"/>
                  </a:lnTo>
                  <a:lnTo>
                    <a:pt x="168" y="609"/>
                  </a:lnTo>
                  <a:lnTo>
                    <a:pt x="132" y="521"/>
                  </a:lnTo>
                  <a:lnTo>
                    <a:pt x="88" y="468"/>
                  </a:lnTo>
                  <a:lnTo>
                    <a:pt x="35" y="415"/>
                  </a:lnTo>
                  <a:lnTo>
                    <a:pt x="79" y="344"/>
                  </a:lnTo>
                  <a:lnTo>
                    <a:pt x="97" y="247"/>
                  </a:lnTo>
                  <a:lnTo>
                    <a:pt x="123" y="141"/>
                  </a:lnTo>
                  <a:lnTo>
                    <a:pt x="115" y="62"/>
                  </a:lnTo>
                  <a:lnTo>
                    <a:pt x="159" y="0"/>
                  </a:lnTo>
                  <a:lnTo>
                    <a:pt x="203" y="27"/>
                  </a:lnTo>
                  <a:lnTo>
                    <a:pt x="194" y="97"/>
                  </a:lnTo>
                  <a:lnTo>
                    <a:pt x="256" y="80"/>
                  </a:lnTo>
                  <a:lnTo>
                    <a:pt x="256" y="150"/>
                  </a:lnTo>
                  <a:lnTo>
                    <a:pt x="256" y="212"/>
                  </a:lnTo>
                  <a:lnTo>
                    <a:pt x="318" y="238"/>
                  </a:lnTo>
                  <a:lnTo>
                    <a:pt x="423" y="256"/>
                  </a:lnTo>
                  <a:lnTo>
                    <a:pt x="415" y="291"/>
                  </a:lnTo>
                  <a:lnTo>
                    <a:pt x="415" y="362"/>
                  </a:lnTo>
                  <a:lnTo>
                    <a:pt x="362" y="432"/>
                  </a:lnTo>
                  <a:lnTo>
                    <a:pt x="379" y="503"/>
                  </a:lnTo>
                  <a:lnTo>
                    <a:pt x="441" y="459"/>
                  </a:lnTo>
                  <a:lnTo>
                    <a:pt x="521" y="450"/>
                  </a:lnTo>
                  <a:lnTo>
                    <a:pt x="573" y="468"/>
                  </a:lnTo>
                  <a:lnTo>
                    <a:pt x="653" y="521"/>
                  </a:lnTo>
                  <a:lnTo>
                    <a:pt x="688" y="565"/>
                  </a:lnTo>
                  <a:lnTo>
                    <a:pt x="750" y="574"/>
                  </a:lnTo>
                  <a:lnTo>
                    <a:pt x="803" y="582"/>
                  </a:lnTo>
                  <a:lnTo>
                    <a:pt x="865" y="653"/>
                  </a:lnTo>
                  <a:lnTo>
                    <a:pt x="944" y="715"/>
                  </a:lnTo>
                  <a:lnTo>
                    <a:pt x="935" y="812"/>
                  </a:lnTo>
                  <a:lnTo>
                    <a:pt x="918" y="891"/>
                  </a:lnTo>
                  <a:lnTo>
                    <a:pt x="971" y="962"/>
                  </a:lnTo>
                  <a:lnTo>
                    <a:pt x="1024" y="1033"/>
                  </a:lnTo>
                  <a:lnTo>
                    <a:pt x="1068" y="1103"/>
                  </a:lnTo>
                  <a:lnTo>
                    <a:pt x="1138" y="1138"/>
                  </a:lnTo>
                  <a:lnTo>
                    <a:pt x="1200" y="1156"/>
                  </a:lnTo>
                  <a:lnTo>
                    <a:pt x="1262" y="1200"/>
                  </a:lnTo>
                  <a:lnTo>
                    <a:pt x="1324" y="1288"/>
                  </a:lnTo>
                  <a:lnTo>
                    <a:pt x="1359" y="1341"/>
                  </a:lnTo>
                  <a:lnTo>
                    <a:pt x="1359" y="1412"/>
                  </a:lnTo>
                  <a:lnTo>
                    <a:pt x="1297" y="1430"/>
                  </a:lnTo>
                  <a:lnTo>
                    <a:pt x="1315" y="1509"/>
                  </a:lnTo>
                  <a:lnTo>
                    <a:pt x="1332" y="1580"/>
                  </a:lnTo>
                  <a:lnTo>
                    <a:pt x="1359" y="1659"/>
                  </a:lnTo>
                  <a:lnTo>
                    <a:pt x="1385" y="1703"/>
                  </a:lnTo>
                  <a:lnTo>
                    <a:pt x="1429" y="1756"/>
                  </a:lnTo>
                  <a:lnTo>
                    <a:pt x="1341" y="1835"/>
                  </a:lnTo>
                  <a:lnTo>
                    <a:pt x="1315" y="1906"/>
                  </a:lnTo>
                  <a:lnTo>
                    <a:pt x="1271" y="1968"/>
                  </a:lnTo>
                  <a:lnTo>
                    <a:pt x="1227" y="1933"/>
                  </a:lnTo>
                  <a:lnTo>
                    <a:pt x="1174" y="1959"/>
                  </a:lnTo>
                  <a:lnTo>
                    <a:pt x="1129" y="1941"/>
                  </a:lnTo>
                  <a:lnTo>
                    <a:pt x="1121" y="1888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5" name="Freeform 14">
              <a:extLst>
                <a:ext uri="{FF2B5EF4-FFF2-40B4-BE49-F238E27FC236}">
                  <a16:creationId xmlns:a16="http://schemas.microsoft.com/office/drawing/2014/main" id="{3E985F2B-E3D7-C34D-B5EB-B4CF915280E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58887" y="2651125"/>
              <a:ext cx="542925" cy="387350"/>
            </a:xfrm>
            <a:custGeom>
              <a:avLst/>
              <a:gdLst>
                <a:gd name="T0" fmla="*/ 1438 w 1510"/>
                <a:gd name="T1" fmla="*/ 0 h 1077"/>
                <a:gd name="T2" fmla="*/ 1323 w 1510"/>
                <a:gd name="T3" fmla="*/ 79 h 1077"/>
                <a:gd name="T4" fmla="*/ 1165 w 1510"/>
                <a:gd name="T5" fmla="*/ 35 h 1077"/>
                <a:gd name="T6" fmla="*/ 1006 w 1510"/>
                <a:gd name="T7" fmla="*/ 115 h 1077"/>
                <a:gd name="T8" fmla="*/ 935 w 1510"/>
                <a:gd name="T9" fmla="*/ 194 h 1077"/>
                <a:gd name="T10" fmla="*/ 776 w 1510"/>
                <a:gd name="T11" fmla="*/ 300 h 1077"/>
                <a:gd name="T12" fmla="*/ 661 w 1510"/>
                <a:gd name="T13" fmla="*/ 326 h 1077"/>
                <a:gd name="T14" fmla="*/ 556 w 1510"/>
                <a:gd name="T15" fmla="*/ 97 h 1077"/>
                <a:gd name="T16" fmla="*/ 432 w 1510"/>
                <a:gd name="T17" fmla="*/ 150 h 1077"/>
                <a:gd name="T18" fmla="*/ 300 w 1510"/>
                <a:gd name="T19" fmla="*/ 79 h 1077"/>
                <a:gd name="T20" fmla="*/ 335 w 1510"/>
                <a:gd name="T21" fmla="*/ 238 h 1077"/>
                <a:gd name="T22" fmla="*/ 220 w 1510"/>
                <a:gd name="T23" fmla="*/ 282 h 1077"/>
                <a:gd name="T24" fmla="*/ 106 w 1510"/>
                <a:gd name="T25" fmla="*/ 326 h 1077"/>
                <a:gd name="T26" fmla="*/ 0 w 1510"/>
                <a:gd name="T27" fmla="*/ 362 h 1077"/>
                <a:gd name="T28" fmla="*/ 0 w 1510"/>
                <a:gd name="T29" fmla="*/ 485 h 1077"/>
                <a:gd name="T30" fmla="*/ 123 w 1510"/>
                <a:gd name="T31" fmla="*/ 459 h 1077"/>
                <a:gd name="T32" fmla="*/ 132 w 1510"/>
                <a:gd name="T33" fmla="*/ 538 h 1077"/>
                <a:gd name="T34" fmla="*/ 79 w 1510"/>
                <a:gd name="T35" fmla="*/ 635 h 1077"/>
                <a:gd name="T36" fmla="*/ 61 w 1510"/>
                <a:gd name="T37" fmla="*/ 759 h 1077"/>
                <a:gd name="T38" fmla="*/ 132 w 1510"/>
                <a:gd name="T39" fmla="*/ 838 h 1077"/>
                <a:gd name="T40" fmla="*/ 203 w 1510"/>
                <a:gd name="T41" fmla="*/ 918 h 1077"/>
                <a:gd name="T42" fmla="*/ 361 w 1510"/>
                <a:gd name="T43" fmla="*/ 944 h 1077"/>
                <a:gd name="T44" fmla="*/ 467 w 1510"/>
                <a:gd name="T45" fmla="*/ 979 h 1077"/>
                <a:gd name="T46" fmla="*/ 547 w 1510"/>
                <a:gd name="T47" fmla="*/ 1041 h 1077"/>
                <a:gd name="T48" fmla="*/ 688 w 1510"/>
                <a:gd name="T49" fmla="*/ 1032 h 1077"/>
                <a:gd name="T50" fmla="*/ 679 w 1510"/>
                <a:gd name="T51" fmla="*/ 926 h 1077"/>
                <a:gd name="T52" fmla="*/ 661 w 1510"/>
                <a:gd name="T53" fmla="*/ 768 h 1077"/>
                <a:gd name="T54" fmla="*/ 794 w 1510"/>
                <a:gd name="T55" fmla="*/ 723 h 1077"/>
                <a:gd name="T56" fmla="*/ 917 w 1510"/>
                <a:gd name="T57" fmla="*/ 670 h 1077"/>
                <a:gd name="T58" fmla="*/ 1023 w 1510"/>
                <a:gd name="T59" fmla="*/ 556 h 1077"/>
                <a:gd name="T60" fmla="*/ 1200 w 1510"/>
                <a:gd name="T61" fmla="*/ 538 h 1077"/>
                <a:gd name="T62" fmla="*/ 1385 w 1510"/>
                <a:gd name="T63" fmla="*/ 503 h 1077"/>
                <a:gd name="T64" fmla="*/ 1447 w 1510"/>
                <a:gd name="T65" fmla="*/ 326 h 1077"/>
                <a:gd name="T66" fmla="*/ 1473 w 1510"/>
                <a:gd name="T67" fmla="*/ 167 h 1077"/>
                <a:gd name="T68" fmla="*/ 1509 w 1510"/>
                <a:gd name="T69" fmla="*/ 17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510" h="1077">
                  <a:moveTo>
                    <a:pt x="1509" y="17"/>
                  </a:moveTo>
                  <a:lnTo>
                    <a:pt x="1438" y="0"/>
                  </a:lnTo>
                  <a:lnTo>
                    <a:pt x="1376" y="17"/>
                  </a:lnTo>
                  <a:lnTo>
                    <a:pt x="1323" y="79"/>
                  </a:lnTo>
                  <a:lnTo>
                    <a:pt x="1244" y="53"/>
                  </a:lnTo>
                  <a:lnTo>
                    <a:pt x="1165" y="35"/>
                  </a:lnTo>
                  <a:lnTo>
                    <a:pt x="1094" y="62"/>
                  </a:lnTo>
                  <a:lnTo>
                    <a:pt x="1006" y="115"/>
                  </a:lnTo>
                  <a:lnTo>
                    <a:pt x="935" y="141"/>
                  </a:lnTo>
                  <a:lnTo>
                    <a:pt x="935" y="194"/>
                  </a:lnTo>
                  <a:lnTo>
                    <a:pt x="891" y="256"/>
                  </a:lnTo>
                  <a:lnTo>
                    <a:pt x="776" y="300"/>
                  </a:lnTo>
                  <a:lnTo>
                    <a:pt x="732" y="362"/>
                  </a:lnTo>
                  <a:lnTo>
                    <a:pt x="661" y="326"/>
                  </a:lnTo>
                  <a:lnTo>
                    <a:pt x="609" y="176"/>
                  </a:lnTo>
                  <a:lnTo>
                    <a:pt x="556" y="97"/>
                  </a:lnTo>
                  <a:lnTo>
                    <a:pt x="503" y="123"/>
                  </a:lnTo>
                  <a:lnTo>
                    <a:pt x="432" y="150"/>
                  </a:lnTo>
                  <a:lnTo>
                    <a:pt x="388" y="97"/>
                  </a:lnTo>
                  <a:lnTo>
                    <a:pt x="300" y="79"/>
                  </a:lnTo>
                  <a:lnTo>
                    <a:pt x="317" y="150"/>
                  </a:lnTo>
                  <a:lnTo>
                    <a:pt x="335" y="238"/>
                  </a:lnTo>
                  <a:lnTo>
                    <a:pt x="282" y="300"/>
                  </a:lnTo>
                  <a:lnTo>
                    <a:pt x="220" y="282"/>
                  </a:lnTo>
                  <a:lnTo>
                    <a:pt x="158" y="291"/>
                  </a:lnTo>
                  <a:lnTo>
                    <a:pt x="106" y="326"/>
                  </a:lnTo>
                  <a:lnTo>
                    <a:pt x="70" y="353"/>
                  </a:lnTo>
                  <a:lnTo>
                    <a:pt x="0" y="362"/>
                  </a:lnTo>
                  <a:lnTo>
                    <a:pt x="35" y="432"/>
                  </a:lnTo>
                  <a:lnTo>
                    <a:pt x="0" y="485"/>
                  </a:lnTo>
                  <a:lnTo>
                    <a:pt x="61" y="494"/>
                  </a:lnTo>
                  <a:lnTo>
                    <a:pt x="123" y="459"/>
                  </a:lnTo>
                  <a:lnTo>
                    <a:pt x="194" y="476"/>
                  </a:lnTo>
                  <a:lnTo>
                    <a:pt x="132" y="538"/>
                  </a:lnTo>
                  <a:lnTo>
                    <a:pt x="88" y="582"/>
                  </a:lnTo>
                  <a:lnTo>
                    <a:pt x="79" y="635"/>
                  </a:lnTo>
                  <a:lnTo>
                    <a:pt x="79" y="688"/>
                  </a:lnTo>
                  <a:lnTo>
                    <a:pt x="61" y="759"/>
                  </a:lnTo>
                  <a:lnTo>
                    <a:pt x="61" y="829"/>
                  </a:lnTo>
                  <a:lnTo>
                    <a:pt x="132" y="838"/>
                  </a:lnTo>
                  <a:lnTo>
                    <a:pt x="185" y="856"/>
                  </a:lnTo>
                  <a:lnTo>
                    <a:pt x="203" y="918"/>
                  </a:lnTo>
                  <a:lnTo>
                    <a:pt x="238" y="962"/>
                  </a:lnTo>
                  <a:lnTo>
                    <a:pt x="361" y="944"/>
                  </a:lnTo>
                  <a:lnTo>
                    <a:pt x="441" y="944"/>
                  </a:lnTo>
                  <a:lnTo>
                    <a:pt x="467" y="979"/>
                  </a:lnTo>
                  <a:lnTo>
                    <a:pt x="547" y="988"/>
                  </a:lnTo>
                  <a:lnTo>
                    <a:pt x="547" y="1041"/>
                  </a:lnTo>
                  <a:lnTo>
                    <a:pt x="626" y="1076"/>
                  </a:lnTo>
                  <a:lnTo>
                    <a:pt x="688" y="1032"/>
                  </a:lnTo>
                  <a:lnTo>
                    <a:pt x="679" y="979"/>
                  </a:lnTo>
                  <a:lnTo>
                    <a:pt x="679" y="926"/>
                  </a:lnTo>
                  <a:lnTo>
                    <a:pt x="697" y="856"/>
                  </a:lnTo>
                  <a:lnTo>
                    <a:pt x="661" y="768"/>
                  </a:lnTo>
                  <a:lnTo>
                    <a:pt x="706" y="723"/>
                  </a:lnTo>
                  <a:lnTo>
                    <a:pt x="794" y="723"/>
                  </a:lnTo>
                  <a:lnTo>
                    <a:pt x="838" y="688"/>
                  </a:lnTo>
                  <a:lnTo>
                    <a:pt x="917" y="670"/>
                  </a:lnTo>
                  <a:lnTo>
                    <a:pt x="979" y="600"/>
                  </a:lnTo>
                  <a:lnTo>
                    <a:pt x="1023" y="556"/>
                  </a:lnTo>
                  <a:lnTo>
                    <a:pt x="1094" y="529"/>
                  </a:lnTo>
                  <a:lnTo>
                    <a:pt x="1200" y="538"/>
                  </a:lnTo>
                  <a:lnTo>
                    <a:pt x="1315" y="538"/>
                  </a:lnTo>
                  <a:lnTo>
                    <a:pt x="1385" y="503"/>
                  </a:lnTo>
                  <a:lnTo>
                    <a:pt x="1447" y="415"/>
                  </a:lnTo>
                  <a:lnTo>
                    <a:pt x="1447" y="326"/>
                  </a:lnTo>
                  <a:lnTo>
                    <a:pt x="1482" y="265"/>
                  </a:lnTo>
                  <a:lnTo>
                    <a:pt x="1473" y="167"/>
                  </a:lnTo>
                  <a:lnTo>
                    <a:pt x="1482" y="97"/>
                  </a:lnTo>
                  <a:lnTo>
                    <a:pt x="1509" y="17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6" name="Freeform 16">
              <a:extLst>
                <a:ext uri="{FF2B5EF4-FFF2-40B4-BE49-F238E27FC236}">
                  <a16:creationId xmlns:a16="http://schemas.microsoft.com/office/drawing/2014/main" id="{8D54F5F5-F152-9C40-8F52-34DE53F3413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24037" y="1692275"/>
              <a:ext cx="876300" cy="965200"/>
            </a:xfrm>
            <a:custGeom>
              <a:avLst/>
              <a:gdLst>
                <a:gd name="T0" fmla="*/ 698 w 2436"/>
                <a:gd name="T1" fmla="*/ 1102 h 2682"/>
                <a:gd name="T2" fmla="*/ 751 w 2436"/>
                <a:gd name="T3" fmla="*/ 1279 h 2682"/>
                <a:gd name="T4" fmla="*/ 592 w 2436"/>
                <a:gd name="T5" fmla="*/ 1402 h 2682"/>
                <a:gd name="T6" fmla="*/ 451 w 2436"/>
                <a:gd name="T7" fmla="*/ 1570 h 2682"/>
                <a:gd name="T8" fmla="*/ 283 w 2436"/>
                <a:gd name="T9" fmla="*/ 1684 h 2682"/>
                <a:gd name="T10" fmla="*/ 142 w 2436"/>
                <a:gd name="T11" fmla="*/ 1808 h 2682"/>
                <a:gd name="T12" fmla="*/ 115 w 2436"/>
                <a:gd name="T13" fmla="*/ 1993 h 2682"/>
                <a:gd name="T14" fmla="*/ 80 w 2436"/>
                <a:gd name="T15" fmla="*/ 2179 h 2682"/>
                <a:gd name="T16" fmla="*/ 248 w 2436"/>
                <a:gd name="T17" fmla="*/ 2346 h 2682"/>
                <a:gd name="T18" fmla="*/ 345 w 2436"/>
                <a:gd name="T19" fmla="*/ 2417 h 2682"/>
                <a:gd name="T20" fmla="*/ 415 w 2436"/>
                <a:gd name="T21" fmla="*/ 2549 h 2682"/>
                <a:gd name="T22" fmla="*/ 601 w 2436"/>
                <a:gd name="T23" fmla="*/ 2584 h 2682"/>
                <a:gd name="T24" fmla="*/ 768 w 2436"/>
                <a:gd name="T25" fmla="*/ 2673 h 2682"/>
                <a:gd name="T26" fmla="*/ 971 w 2436"/>
                <a:gd name="T27" fmla="*/ 2611 h 2682"/>
                <a:gd name="T28" fmla="*/ 1121 w 2436"/>
                <a:gd name="T29" fmla="*/ 2611 h 2682"/>
                <a:gd name="T30" fmla="*/ 1209 w 2436"/>
                <a:gd name="T31" fmla="*/ 2329 h 2682"/>
                <a:gd name="T32" fmla="*/ 1395 w 2436"/>
                <a:gd name="T33" fmla="*/ 2364 h 2682"/>
                <a:gd name="T34" fmla="*/ 1271 w 2436"/>
                <a:gd name="T35" fmla="*/ 2540 h 2682"/>
                <a:gd name="T36" fmla="*/ 1421 w 2436"/>
                <a:gd name="T37" fmla="*/ 2540 h 2682"/>
                <a:gd name="T38" fmla="*/ 1571 w 2436"/>
                <a:gd name="T39" fmla="*/ 2443 h 2682"/>
                <a:gd name="T40" fmla="*/ 1801 w 2436"/>
                <a:gd name="T41" fmla="*/ 2381 h 2682"/>
                <a:gd name="T42" fmla="*/ 2012 w 2436"/>
                <a:gd name="T43" fmla="*/ 2187 h 2682"/>
                <a:gd name="T44" fmla="*/ 2153 w 2436"/>
                <a:gd name="T45" fmla="*/ 1993 h 2682"/>
                <a:gd name="T46" fmla="*/ 2082 w 2436"/>
                <a:gd name="T47" fmla="*/ 1781 h 2682"/>
                <a:gd name="T48" fmla="*/ 2197 w 2436"/>
                <a:gd name="T49" fmla="*/ 1773 h 2682"/>
                <a:gd name="T50" fmla="*/ 2347 w 2436"/>
                <a:gd name="T51" fmla="*/ 1799 h 2682"/>
                <a:gd name="T52" fmla="*/ 2435 w 2436"/>
                <a:gd name="T53" fmla="*/ 1614 h 2682"/>
                <a:gd name="T54" fmla="*/ 2435 w 2436"/>
                <a:gd name="T55" fmla="*/ 1402 h 2682"/>
                <a:gd name="T56" fmla="*/ 2320 w 2436"/>
                <a:gd name="T57" fmla="*/ 1279 h 2682"/>
                <a:gd name="T58" fmla="*/ 2153 w 2436"/>
                <a:gd name="T59" fmla="*/ 1234 h 2682"/>
                <a:gd name="T60" fmla="*/ 1968 w 2436"/>
                <a:gd name="T61" fmla="*/ 1120 h 2682"/>
                <a:gd name="T62" fmla="*/ 1968 w 2436"/>
                <a:gd name="T63" fmla="*/ 899 h 2682"/>
                <a:gd name="T64" fmla="*/ 1907 w 2436"/>
                <a:gd name="T65" fmla="*/ 740 h 2682"/>
                <a:gd name="T66" fmla="*/ 1792 w 2436"/>
                <a:gd name="T67" fmla="*/ 626 h 2682"/>
                <a:gd name="T68" fmla="*/ 1686 w 2436"/>
                <a:gd name="T69" fmla="*/ 546 h 2682"/>
                <a:gd name="T70" fmla="*/ 1474 w 2436"/>
                <a:gd name="T71" fmla="*/ 590 h 2682"/>
                <a:gd name="T72" fmla="*/ 1324 w 2436"/>
                <a:gd name="T73" fmla="*/ 626 h 2682"/>
                <a:gd name="T74" fmla="*/ 1121 w 2436"/>
                <a:gd name="T75" fmla="*/ 546 h 2682"/>
                <a:gd name="T76" fmla="*/ 1006 w 2436"/>
                <a:gd name="T77" fmla="*/ 449 h 2682"/>
                <a:gd name="T78" fmla="*/ 883 w 2436"/>
                <a:gd name="T79" fmla="*/ 326 h 2682"/>
                <a:gd name="T80" fmla="*/ 901 w 2436"/>
                <a:gd name="T81" fmla="*/ 159 h 2682"/>
                <a:gd name="T82" fmla="*/ 786 w 2436"/>
                <a:gd name="T83" fmla="*/ 44 h 2682"/>
                <a:gd name="T84" fmla="*/ 777 w 2436"/>
                <a:gd name="T85" fmla="*/ 265 h 2682"/>
                <a:gd name="T86" fmla="*/ 821 w 2436"/>
                <a:gd name="T87" fmla="*/ 511 h 2682"/>
                <a:gd name="T88" fmla="*/ 724 w 2436"/>
                <a:gd name="T89" fmla="*/ 723 h 26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436" h="2682">
                  <a:moveTo>
                    <a:pt x="680" y="943"/>
                  </a:moveTo>
                  <a:lnTo>
                    <a:pt x="698" y="1023"/>
                  </a:lnTo>
                  <a:lnTo>
                    <a:pt x="698" y="1102"/>
                  </a:lnTo>
                  <a:lnTo>
                    <a:pt x="733" y="1173"/>
                  </a:lnTo>
                  <a:lnTo>
                    <a:pt x="777" y="1226"/>
                  </a:lnTo>
                  <a:lnTo>
                    <a:pt x="751" y="1279"/>
                  </a:lnTo>
                  <a:lnTo>
                    <a:pt x="698" y="1331"/>
                  </a:lnTo>
                  <a:lnTo>
                    <a:pt x="609" y="1349"/>
                  </a:lnTo>
                  <a:lnTo>
                    <a:pt x="592" y="1402"/>
                  </a:lnTo>
                  <a:lnTo>
                    <a:pt x="530" y="1429"/>
                  </a:lnTo>
                  <a:lnTo>
                    <a:pt x="495" y="1508"/>
                  </a:lnTo>
                  <a:lnTo>
                    <a:pt x="451" y="1570"/>
                  </a:lnTo>
                  <a:lnTo>
                    <a:pt x="371" y="1587"/>
                  </a:lnTo>
                  <a:lnTo>
                    <a:pt x="309" y="1623"/>
                  </a:lnTo>
                  <a:lnTo>
                    <a:pt x="283" y="1684"/>
                  </a:lnTo>
                  <a:lnTo>
                    <a:pt x="195" y="1702"/>
                  </a:lnTo>
                  <a:lnTo>
                    <a:pt x="159" y="1746"/>
                  </a:lnTo>
                  <a:lnTo>
                    <a:pt x="142" y="1808"/>
                  </a:lnTo>
                  <a:lnTo>
                    <a:pt x="150" y="1887"/>
                  </a:lnTo>
                  <a:lnTo>
                    <a:pt x="168" y="1949"/>
                  </a:lnTo>
                  <a:lnTo>
                    <a:pt x="115" y="1993"/>
                  </a:lnTo>
                  <a:lnTo>
                    <a:pt x="80" y="2055"/>
                  </a:lnTo>
                  <a:lnTo>
                    <a:pt x="0" y="2126"/>
                  </a:lnTo>
                  <a:lnTo>
                    <a:pt x="80" y="2179"/>
                  </a:lnTo>
                  <a:lnTo>
                    <a:pt x="98" y="2258"/>
                  </a:lnTo>
                  <a:lnTo>
                    <a:pt x="168" y="2337"/>
                  </a:lnTo>
                  <a:lnTo>
                    <a:pt x="248" y="2346"/>
                  </a:lnTo>
                  <a:lnTo>
                    <a:pt x="309" y="2284"/>
                  </a:lnTo>
                  <a:lnTo>
                    <a:pt x="353" y="2329"/>
                  </a:lnTo>
                  <a:lnTo>
                    <a:pt x="345" y="2417"/>
                  </a:lnTo>
                  <a:lnTo>
                    <a:pt x="380" y="2452"/>
                  </a:lnTo>
                  <a:lnTo>
                    <a:pt x="362" y="2523"/>
                  </a:lnTo>
                  <a:lnTo>
                    <a:pt x="415" y="2549"/>
                  </a:lnTo>
                  <a:lnTo>
                    <a:pt x="451" y="2496"/>
                  </a:lnTo>
                  <a:lnTo>
                    <a:pt x="539" y="2540"/>
                  </a:lnTo>
                  <a:lnTo>
                    <a:pt x="601" y="2584"/>
                  </a:lnTo>
                  <a:lnTo>
                    <a:pt x="671" y="2593"/>
                  </a:lnTo>
                  <a:lnTo>
                    <a:pt x="706" y="2655"/>
                  </a:lnTo>
                  <a:lnTo>
                    <a:pt x="768" y="2673"/>
                  </a:lnTo>
                  <a:lnTo>
                    <a:pt x="839" y="2681"/>
                  </a:lnTo>
                  <a:lnTo>
                    <a:pt x="918" y="2646"/>
                  </a:lnTo>
                  <a:lnTo>
                    <a:pt x="971" y="2611"/>
                  </a:lnTo>
                  <a:lnTo>
                    <a:pt x="1042" y="2611"/>
                  </a:lnTo>
                  <a:lnTo>
                    <a:pt x="1095" y="2681"/>
                  </a:lnTo>
                  <a:lnTo>
                    <a:pt x="1121" y="2611"/>
                  </a:lnTo>
                  <a:lnTo>
                    <a:pt x="1121" y="2505"/>
                  </a:lnTo>
                  <a:lnTo>
                    <a:pt x="1148" y="2381"/>
                  </a:lnTo>
                  <a:lnTo>
                    <a:pt x="1209" y="2329"/>
                  </a:lnTo>
                  <a:lnTo>
                    <a:pt x="1289" y="2311"/>
                  </a:lnTo>
                  <a:lnTo>
                    <a:pt x="1359" y="2329"/>
                  </a:lnTo>
                  <a:lnTo>
                    <a:pt x="1395" y="2364"/>
                  </a:lnTo>
                  <a:lnTo>
                    <a:pt x="1412" y="2434"/>
                  </a:lnTo>
                  <a:lnTo>
                    <a:pt x="1342" y="2496"/>
                  </a:lnTo>
                  <a:lnTo>
                    <a:pt x="1271" y="2540"/>
                  </a:lnTo>
                  <a:lnTo>
                    <a:pt x="1307" y="2584"/>
                  </a:lnTo>
                  <a:lnTo>
                    <a:pt x="1412" y="2602"/>
                  </a:lnTo>
                  <a:lnTo>
                    <a:pt x="1421" y="2540"/>
                  </a:lnTo>
                  <a:lnTo>
                    <a:pt x="1457" y="2496"/>
                  </a:lnTo>
                  <a:lnTo>
                    <a:pt x="1518" y="2487"/>
                  </a:lnTo>
                  <a:lnTo>
                    <a:pt x="1571" y="2443"/>
                  </a:lnTo>
                  <a:lnTo>
                    <a:pt x="1580" y="2364"/>
                  </a:lnTo>
                  <a:lnTo>
                    <a:pt x="1721" y="2373"/>
                  </a:lnTo>
                  <a:lnTo>
                    <a:pt x="1801" y="2381"/>
                  </a:lnTo>
                  <a:lnTo>
                    <a:pt x="1854" y="2337"/>
                  </a:lnTo>
                  <a:lnTo>
                    <a:pt x="1924" y="2276"/>
                  </a:lnTo>
                  <a:lnTo>
                    <a:pt x="2012" y="2187"/>
                  </a:lnTo>
                  <a:lnTo>
                    <a:pt x="2073" y="2099"/>
                  </a:lnTo>
                  <a:lnTo>
                    <a:pt x="2135" y="2055"/>
                  </a:lnTo>
                  <a:lnTo>
                    <a:pt x="2153" y="1993"/>
                  </a:lnTo>
                  <a:lnTo>
                    <a:pt x="2144" y="1905"/>
                  </a:lnTo>
                  <a:lnTo>
                    <a:pt x="2135" y="1826"/>
                  </a:lnTo>
                  <a:lnTo>
                    <a:pt x="2082" y="1781"/>
                  </a:lnTo>
                  <a:lnTo>
                    <a:pt x="2073" y="1711"/>
                  </a:lnTo>
                  <a:lnTo>
                    <a:pt x="2153" y="1711"/>
                  </a:lnTo>
                  <a:lnTo>
                    <a:pt x="2197" y="1773"/>
                  </a:lnTo>
                  <a:lnTo>
                    <a:pt x="2214" y="1834"/>
                  </a:lnTo>
                  <a:lnTo>
                    <a:pt x="2276" y="1852"/>
                  </a:lnTo>
                  <a:lnTo>
                    <a:pt x="2347" y="1799"/>
                  </a:lnTo>
                  <a:lnTo>
                    <a:pt x="2373" y="1746"/>
                  </a:lnTo>
                  <a:lnTo>
                    <a:pt x="2391" y="1658"/>
                  </a:lnTo>
                  <a:lnTo>
                    <a:pt x="2435" y="1614"/>
                  </a:lnTo>
                  <a:lnTo>
                    <a:pt x="2426" y="1552"/>
                  </a:lnTo>
                  <a:lnTo>
                    <a:pt x="2426" y="1473"/>
                  </a:lnTo>
                  <a:lnTo>
                    <a:pt x="2435" y="1402"/>
                  </a:lnTo>
                  <a:lnTo>
                    <a:pt x="2409" y="1331"/>
                  </a:lnTo>
                  <a:lnTo>
                    <a:pt x="2356" y="1331"/>
                  </a:lnTo>
                  <a:lnTo>
                    <a:pt x="2320" y="1279"/>
                  </a:lnTo>
                  <a:lnTo>
                    <a:pt x="2312" y="1226"/>
                  </a:lnTo>
                  <a:lnTo>
                    <a:pt x="2241" y="1234"/>
                  </a:lnTo>
                  <a:lnTo>
                    <a:pt x="2153" y="1234"/>
                  </a:lnTo>
                  <a:lnTo>
                    <a:pt x="2064" y="1217"/>
                  </a:lnTo>
                  <a:lnTo>
                    <a:pt x="2012" y="1164"/>
                  </a:lnTo>
                  <a:lnTo>
                    <a:pt x="1968" y="1120"/>
                  </a:lnTo>
                  <a:lnTo>
                    <a:pt x="2003" y="1040"/>
                  </a:lnTo>
                  <a:lnTo>
                    <a:pt x="1951" y="970"/>
                  </a:lnTo>
                  <a:lnTo>
                    <a:pt x="1968" y="899"/>
                  </a:lnTo>
                  <a:lnTo>
                    <a:pt x="1977" y="837"/>
                  </a:lnTo>
                  <a:lnTo>
                    <a:pt x="1924" y="776"/>
                  </a:lnTo>
                  <a:lnTo>
                    <a:pt x="1907" y="740"/>
                  </a:lnTo>
                  <a:lnTo>
                    <a:pt x="1898" y="696"/>
                  </a:lnTo>
                  <a:lnTo>
                    <a:pt x="1845" y="652"/>
                  </a:lnTo>
                  <a:lnTo>
                    <a:pt x="1792" y="626"/>
                  </a:lnTo>
                  <a:lnTo>
                    <a:pt x="1792" y="590"/>
                  </a:lnTo>
                  <a:lnTo>
                    <a:pt x="1748" y="528"/>
                  </a:lnTo>
                  <a:lnTo>
                    <a:pt x="1686" y="546"/>
                  </a:lnTo>
                  <a:lnTo>
                    <a:pt x="1615" y="546"/>
                  </a:lnTo>
                  <a:lnTo>
                    <a:pt x="1509" y="528"/>
                  </a:lnTo>
                  <a:lnTo>
                    <a:pt x="1474" y="590"/>
                  </a:lnTo>
                  <a:lnTo>
                    <a:pt x="1457" y="643"/>
                  </a:lnTo>
                  <a:lnTo>
                    <a:pt x="1395" y="652"/>
                  </a:lnTo>
                  <a:lnTo>
                    <a:pt x="1324" y="626"/>
                  </a:lnTo>
                  <a:lnTo>
                    <a:pt x="1262" y="643"/>
                  </a:lnTo>
                  <a:lnTo>
                    <a:pt x="1192" y="608"/>
                  </a:lnTo>
                  <a:lnTo>
                    <a:pt x="1121" y="546"/>
                  </a:lnTo>
                  <a:lnTo>
                    <a:pt x="1077" y="502"/>
                  </a:lnTo>
                  <a:lnTo>
                    <a:pt x="1059" y="449"/>
                  </a:lnTo>
                  <a:lnTo>
                    <a:pt x="1006" y="449"/>
                  </a:lnTo>
                  <a:lnTo>
                    <a:pt x="909" y="449"/>
                  </a:lnTo>
                  <a:lnTo>
                    <a:pt x="874" y="396"/>
                  </a:lnTo>
                  <a:lnTo>
                    <a:pt x="883" y="326"/>
                  </a:lnTo>
                  <a:lnTo>
                    <a:pt x="954" y="291"/>
                  </a:lnTo>
                  <a:lnTo>
                    <a:pt x="962" y="229"/>
                  </a:lnTo>
                  <a:lnTo>
                    <a:pt x="901" y="159"/>
                  </a:lnTo>
                  <a:lnTo>
                    <a:pt x="856" y="62"/>
                  </a:lnTo>
                  <a:lnTo>
                    <a:pt x="848" y="0"/>
                  </a:lnTo>
                  <a:lnTo>
                    <a:pt x="786" y="44"/>
                  </a:lnTo>
                  <a:lnTo>
                    <a:pt x="742" y="115"/>
                  </a:lnTo>
                  <a:lnTo>
                    <a:pt x="733" y="203"/>
                  </a:lnTo>
                  <a:lnTo>
                    <a:pt x="777" y="265"/>
                  </a:lnTo>
                  <a:lnTo>
                    <a:pt x="804" y="352"/>
                  </a:lnTo>
                  <a:lnTo>
                    <a:pt x="812" y="423"/>
                  </a:lnTo>
                  <a:lnTo>
                    <a:pt x="821" y="511"/>
                  </a:lnTo>
                  <a:lnTo>
                    <a:pt x="804" y="590"/>
                  </a:lnTo>
                  <a:lnTo>
                    <a:pt x="759" y="634"/>
                  </a:lnTo>
                  <a:lnTo>
                    <a:pt x="724" y="723"/>
                  </a:lnTo>
                  <a:lnTo>
                    <a:pt x="715" y="811"/>
                  </a:lnTo>
                  <a:lnTo>
                    <a:pt x="680" y="943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7" name="Freeform 17">
              <a:extLst>
                <a:ext uri="{FF2B5EF4-FFF2-40B4-BE49-F238E27FC236}">
                  <a16:creationId xmlns:a16="http://schemas.microsoft.com/office/drawing/2014/main" id="{CC6CB6AD-46CA-DB4E-A155-1EEAC62501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65212" y="2768600"/>
              <a:ext cx="419100" cy="349250"/>
            </a:xfrm>
            <a:custGeom>
              <a:avLst/>
              <a:gdLst>
                <a:gd name="T0" fmla="*/ 221 w 1166"/>
                <a:gd name="T1" fmla="*/ 592 h 972"/>
                <a:gd name="T2" fmla="*/ 150 w 1166"/>
                <a:gd name="T3" fmla="*/ 547 h 972"/>
                <a:gd name="T4" fmla="*/ 142 w 1166"/>
                <a:gd name="T5" fmla="*/ 477 h 972"/>
                <a:gd name="T6" fmla="*/ 97 w 1166"/>
                <a:gd name="T7" fmla="*/ 406 h 972"/>
                <a:gd name="T8" fmla="*/ 44 w 1166"/>
                <a:gd name="T9" fmla="*/ 362 h 972"/>
                <a:gd name="T10" fmla="*/ 0 w 1166"/>
                <a:gd name="T11" fmla="*/ 292 h 972"/>
                <a:gd name="T12" fmla="*/ 80 w 1166"/>
                <a:gd name="T13" fmla="*/ 247 h 972"/>
                <a:gd name="T14" fmla="*/ 124 w 1166"/>
                <a:gd name="T15" fmla="*/ 186 h 972"/>
                <a:gd name="T16" fmla="*/ 177 w 1166"/>
                <a:gd name="T17" fmla="*/ 133 h 972"/>
                <a:gd name="T18" fmla="*/ 230 w 1166"/>
                <a:gd name="T19" fmla="*/ 133 h 972"/>
                <a:gd name="T20" fmla="*/ 283 w 1166"/>
                <a:gd name="T21" fmla="*/ 80 h 972"/>
                <a:gd name="T22" fmla="*/ 389 w 1166"/>
                <a:gd name="T23" fmla="*/ 80 h 972"/>
                <a:gd name="T24" fmla="*/ 362 w 1166"/>
                <a:gd name="T25" fmla="*/ 0 h 972"/>
                <a:gd name="T26" fmla="*/ 433 w 1166"/>
                <a:gd name="T27" fmla="*/ 36 h 972"/>
                <a:gd name="T28" fmla="*/ 539 w 1166"/>
                <a:gd name="T29" fmla="*/ 36 h 972"/>
                <a:gd name="T30" fmla="*/ 574 w 1166"/>
                <a:gd name="T31" fmla="*/ 106 h 972"/>
                <a:gd name="T32" fmla="*/ 539 w 1166"/>
                <a:gd name="T33" fmla="*/ 159 h 972"/>
                <a:gd name="T34" fmla="*/ 600 w 1166"/>
                <a:gd name="T35" fmla="*/ 168 h 972"/>
                <a:gd name="T36" fmla="*/ 662 w 1166"/>
                <a:gd name="T37" fmla="*/ 133 h 972"/>
                <a:gd name="T38" fmla="*/ 733 w 1166"/>
                <a:gd name="T39" fmla="*/ 150 h 972"/>
                <a:gd name="T40" fmla="*/ 733 w 1166"/>
                <a:gd name="T41" fmla="*/ 203 h 972"/>
                <a:gd name="T42" fmla="*/ 627 w 1166"/>
                <a:gd name="T43" fmla="*/ 256 h 972"/>
                <a:gd name="T44" fmla="*/ 618 w 1166"/>
                <a:gd name="T45" fmla="*/ 309 h 972"/>
                <a:gd name="T46" fmla="*/ 618 w 1166"/>
                <a:gd name="T47" fmla="*/ 362 h 972"/>
                <a:gd name="T48" fmla="*/ 600 w 1166"/>
                <a:gd name="T49" fmla="*/ 433 h 972"/>
                <a:gd name="T50" fmla="*/ 600 w 1166"/>
                <a:gd name="T51" fmla="*/ 503 h 972"/>
                <a:gd name="T52" fmla="*/ 671 w 1166"/>
                <a:gd name="T53" fmla="*/ 512 h 972"/>
                <a:gd name="T54" fmla="*/ 724 w 1166"/>
                <a:gd name="T55" fmla="*/ 530 h 972"/>
                <a:gd name="T56" fmla="*/ 742 w 1166"/>
                <a:gd name="T57" fmla="*/ 592 h 972"/>
                <a:gd name="T58" fmla="*/ 777 w 1166"/>
                <a:gd name="T59" fmla="*/ 636 h 972"/>
                <a:gd name="T60" fmla="*/ 900 w 1166"/>
                <a:gd name="T61" fmla="*/ 618 h 972"/>
                <a:gd name="T62" fmla="*/ 980 w 1166"/>
                <a:gd name="T63" fmla="*/ 618 h 972"/>
                <a:gd name="T64" fmla="*/ 1006 w 1166"/>
                <a:gd name="T65" fmla="*/ 653 h 972"/>
                <a:gd name="T66" fmla="*/ 1086 w 1166"/>
                <a:gd name="T67" fmla="*/ 662 h 972"/>
                <a:gd name="T68" fmla="*/ 1086 w 1166"/>
                <a:gd name="T69" fmla="*/ 715 h 972"/>
                <a:gd name="T70" fmla="*/ 1165 w 1166"/>
                <a:gd name="T71" fmla="*/ 750 h 972"/>
                <a:gd name="T72" fmla="*/ 1165 w 1166"/>
                <a:gd name="T73" fmla="*/ 830 h 972"/>
                <a:gd name="T74" fmla="*/ 1139 w 1166"/>
                <a:gd name="T75" fmla="*/ 874 h 972"/>
                <a:gd name="T76" fmla="*/ 1059 w 1166"/>
                <a:gd name="T77" fmla="*/ 918 h 972"/>
                <a:gd name="T78" fmla="*/ 989 w 1166"/>
                <a:gd name="T79" fmla="*/ 900 h 972"/>
                <a:gd name="T80" fmla="*/ 909 w 1166"/>
                <a:gd name="T81" fmla="*/ 883 h 972"/>
                <a:gd name="T82" fmla="*/ 821 w 1166"/>
                <a:gd name="T83" fmla="*/ 892 h 972"/>
                <a:gd name="T84" fmla="*/ 750 w 1166"/>
                <a:gd name="T85" fmla="*/ 900 h 972"/>
                <a:gd name="T86" fmla="*/ 768 w 1166"/>
                <a:gd name="T87" fmla="*/ 936 h 972"/>
                <a:gd name="T88" fmla="*/ 680 w 1166"/>
                <a:gd name="T89" fmla="*/ 971 h 972"/>
                <a:gd name="T90" fmla="*/ 653 w 1166"/>
                <a:gd name="T91" fmla="*/ 883 h 972"/>
                <a:gd name="T92" fmla="*/ 592 w 1166"/>
                <a:gd name="T93" fmla="*/ 865 h 972"/>
                <a:gd name="T94" fmla="*/ 539 w 1166"/>
                <a:gd name="T95" fmla="*/ 856 h 972"/>
                <a:gd name="T96" fmla="*/ 486 w 1166"/>
                <a:gd name="T97" fmla="*/ 812 h 972"/>
                <a:gd name="T98" fmla="*/ 512 w 1166"/>
                <a:gd name="T99" fmla="*/ 715 h 972"/>
                <a:gd name="T100" fmla="*/ 424 w 1166"/>
                <a:gd name="T101" fmla="*/ 715 h 972"/>
                <a:gd name="T102" fmla="*/ 406 w 1166"/>
                <a:gd name="T103" fmla="*/ 680 h 972"/>
                <a:gd name="T104" fmla="*/ 353 w 1166"/>
                <a:gd name="T105" fmla="*/ 618 h 972"/>
                <a:gd name="T106" fmla="*/ 283 w 1166"/>
                <a:gd name="T107" fmla="*/ 583 h 972"/>
                <a:gd name="T108" fmla="*/ 221 w 1166"/>
                <a:gd name="T109" fmla="*/ 592 h 9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166" h="972">
                  <a:moveTo>
                    <a:pt x="221" y="592"/>
                  </a:moveTo>
                  <a:lnTo>
                    <a:pt x="150" y="547"/>
                  </a:lnTo>
                  <a:lnTo>
                    <a:pt x="142" y="477"/>
                  </a:lnTo>
                  <a:lnTo>
                    <a:pt x="97" y="406"/>
                  </a:lnTo>
                  <a:lnTo>
                    <a:pt x="44" y="362"/>
                  </a:lnTo>
                  <a:lnTo>
                    <a:pt x="0" y="292"/>
                  </a:lnTo>
                  <a:lnTo>
                    <a:pt x="80" y="247"/>
                  </a:lnTo>
                  <a:lnTo>
                    <a:pt x="124" y="186"/>
                  </a:lnTo>
                  <a:lnTo>
                    <a:pt x="177" y="133"/>
                  </a:lnTo>
                  <a:lnTo>
                    <a:pt x="230" y="133"/>
                  </a:lnTo>
                  <a:lnTo>
                    <a:pt x="283" y="80"/>
                  </a:lnTo>
                  <a:lnTo>
                    <a:pt x="389" y="80"/>
                  </a:lnTo>
                  <a:lnTo>
                    <a:pt x="362" y="0"/>
                  </a:lnTo>
                  <a:lnTo>
                    <a:pt x="433" y="36"/>
                  </a:lnTo>
                  <a:lnTo>
                    <a:pt x="539" y="36"/>
                  </a:lnTo>
                  <a:lnTo>
                    <a:pt x="574" y="106"/>
                  </a:lnTo>
                  <a:lnTo>
                    <a:pt x="539" y="159"/>
                  </a:lnTo>
                  <a:lnTo>
                    <a:pt x="600" y="168"/>
                  </a:lnTo>
                  <a:lnTo>
                    <a:pt x="662" y="133"/>
                  </a:lnTo>
                  <a:lnTo>
                    <a:pt x="733" y="150"/>
                  </a:lnTo>
                  <a:lnTo>
                    <a:pt x="733" y="203"/>
                  </a:lnTo>
                  <a:lnTo>
                    <a:pt x="627" y="256"/>
                  </a:lnTo>
                  <a:lnTo>
                    <a:pt x="618" y="309"/>
                  </a:lnTo>
                  <a:lnTo>
                    <a:pt x="618" y="362"/>
                  </a:lnTo>
                  <a:lnTo>
                    <a:pt x="600" y="433"/>
                  </a:lnTo>
                  <a:lnTo>
                    <a:pt x="600" y="503"/>
                  </a:lnTo>
                  <a:lnTo>
                    <a:pt x="671" y="512"/>
                  </a:lnTo>
                  <a:lnTo>
                    <a:pt x="724" y="530"/>
                  </a:lnTo>
                  <a:lnTo>
                    <a:pt x="742" y="592"/>
                  </a:lnTo>
                  <a:lnTo>
                    <a:pt x="777" y="636"/>
                  </a:lnTo>
                  <a:lnTo>
                    <a:pt x="900" y="618"/>
                  </a:lnTo>
                  <a:lnTo>
                    <a:pt x="980" y="618"/>
                  </a:lnTo>
                  <a:lnTo>
                    <a:pt x="1006" y="653"/>
                  </a:lnTo>
                  <a:lnTo>
                    <a:pt x="1086" y="662"/>
                  </a:lnTo>
                  <a:lnTo>
                    <a:pt x="1086" y="715"/>
                  </a:lnTo>
                  <a:lnTo>
                    <a:pt x="1165" y="750"/>
                  </a:lnTo>
                  <a:lnTo>
                    <a:pt x="1165" y="830"/>
                  </a:lnTo>
                  <a:lnTo>
                    <a:pt x="1139" y="874"/>
                  </a:lnTo>
                  <a:lnTo>
                    <a:pt x="1059" y="918"/>
                  </a:lnTo>
                  <a:lnTo>
                    <a:pt x="989" y="900"/>
                  </a:lnTo>
                  <a:lnTo>
                    <a:pt x="909" y="883"/>
                  </a:lnTo>
                  <a:lnTo>
                    <a:pt x="821" y="892"/>
                  </a:lnTo>
                  <a:lnTo>
                    <a:pt x="750" y="900"/>
                  </a:lnTo>
                  <a:lnTo>
                    <a:pt x="768" y="936"/>
                  </a:lnTo>
                  <a:lnTo>
                    <a:pt x="680" y="971"/>
                  </a:lnTo>
                  <a:lnTo>
                    <a:pt x="653" y="883"/>
                  </a:lnTo>
                  <a:lnTo>
                    <a:pt x="592" y="865"/>
                  </a:lnTo>
                  <a:lnTo>
                    <a:pt x="539" y="856"/>
                  </a:lnTo>
                  <a:lnTo>
                    <a:pt x="486" y="812"/>
                  </a:lnTo>
                  <a:lnTo>
                    <a:pt x="512" y="715"/>
                  </a:lnTo>
                  <a:lnTo>
                    <a:pt x="424" y="715"/>
                  </a:lnTo>
                  <a:lnTo>
                    <a:pt x="406" y="680"/>
                  </a:lnTo>
                  <a:lnTo>
                    <a:pt x="353" y="618"/>
                  </a:lnTo>
                  <a:lnTo>
                    <a:pt x="283" y="583"/>
                  </a:lnTo>
                  <a:lnTo>
                    <a:pt x="221" y="59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8" name="Freeform 18">
              <a:extLst>
                <a:ext uri="{FF2B5EF4-FFF2-40B4-BE49-F238E27FC236}">
                  <a16:creationId xmlns:a16="http://schemas.microsoft.com/office/drawing/2014/main" id="{53DC41A4-777C-2345-895F-D919F53D85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6262" y="2978150"/>
              <a:ext cx="788988" cy="796925"/>
            </a:xfrm>
            <a:custGeom>
              <a:avLst/>
              <a:gdLst>
                <a:gd name="T0" fmla="*/ 1951 w 2190"/>
                <a:gd name="T1" fmla="*/ 441 h 2215"/>
                <a:gd name="T2" fmla="*/ 2012 w 2190"/>
                <a:gd name="T3" fmla="*/ 635 h 2215"/>
                <a:gd name="T4" fmla="*/ 2065 w 2190"/>
                <a:gd name="T5" fmla="*/ 856 h 2215"/>
                <a:gd name="T6" fmla="*/ 2162 w 2190"/>
                <a:gd name="T7" fmla="*/ 1014 h 2215"/>
                <a:gd name="T8" fmla="*/ 2118 w 2190"/>
                <a:gd name="T9" fmla="*/ 1156 h 2215"/>
                <a:gd name="T10" fmla="*/ 1942 w 2190"/>
                <a:gd name="T11" fmla="*/ 1332 h 2215"/>
                <a:gd name="T12" fmla="*/ 1880 w 2190"/>
                <a:gd name="T13" fmla="*/ 1588 h 2215"/>
                <a:gd name="T14" fmla="*/ 1818 w 2190"/>
                <a:gd name="T15" fmla="*/ 1853 h 2215"/>
                <a:gd name="T16" fmla="*/ 1712 w 2190"/>
                <a:gd name="T17" fmla="*/ 1994 h 2215"/>
                <a:gd name="T18" fmla="*/ 1492 w 2190"/>
                <a:gd name="T19" fmla="*/ 1906 h 2215"/>
                <a:gd name="T20" fmla="*/ 1271 w 2190"/>
                <a:gd name="T21" fmla="*/ 1914 h 2215"/>
                <a:gd name="T22" fmla="*/ 1253 w 2190"/>
                <a:gd name="T23" fmla="*/ 2100 h 2215"/>
                <a:gd name="T24" fmla="*/ 989 w 2190"/>
                <a:gd name="T25" fmla="*/ 2153 h 2215"/>
                <a:gd name="T26" fmla="*/ 874 w 2190"/>
                <a:gd name="T27" fmla="*/ 2214 h 2215"/>
                <a:gd name="T28" fmla="*/ 645 w 2190"/>
                <a:gd name="T29" fmla="*/ 2170 h 2215"/>
                <a:gd name="T30" fmla="*/ 406 w 2190"/>
                <a:gd name="T31" fmla="*/ 2153 h 2215"/>
                <a:gd name="T32" fmla="*/ 274 w 2190"/>
                <a:gd name="T33" fmla="*/ 2082 h 2215"/>
                <a:gd name="T34" fmla="*/ 115 w 2190"/>
                <a:gd name="T35" fmla="*/ 1994 h 2215"/>
                <a:gd name="T36" fmla="*/ 97 w 2190"/>
                <a:gd name="T37" fmla="*/ 1906 h 2215"/>
                <a:gd name="T38" fmla="*/ 247 w 2190"/>
                <a:gd name="T39" fmla="*/ 1809 h 2215"/>
                <a:gd name="T40" fmla="*/ 362 w 2190"/>
                <a:gd name="T41" fmla="*/ 1597 h 2215"/>
                <a:gd name="T42" fmla="*/ 477 w 2190"/>
                <a:gd name="T43" fmla="*/ 1500 h 2215"/>
                <a:gd name="T44" fmla="*/ 521 w 2190"/>
                <a:gd name="T45" fmla="*/ 1394 h 2215"/>
                <a:gd name="T46" fmla="*/ 556 w 2190"/>
                <a:gd name="T47" fmla="*/ 1314 h 2215"/>
                <a:gd name="T48" fmla="*/ 574 w 2190"/>
                <a:gd name="T49" fmla="*/ 1253 h 2215"/>
                <a:gd name="T50" fmla="*/ 547 w 2190"/>
                <a:gd name="T51" fmla="*/ 1235 h 2215"/>
                <a:gd name="T52" fmla="*/ 442 w 2190"/>
                <a:gd name="T53" fmla="*/ 1288 h 2215"/>
                <a:gd name="T54" fmla="*/ 265 w 2190"/>
                <a:gd name="T55" fmla="*/ 1235 h 2215"/>
                <a:gd name="T56" fmla="*/ 292 w 2190"/>
                <a:gd name="T57" fmla="*/ 1103 h 2215"/>
                <a:gd name="T58" fmla="*/ 159 w 2190"/>
                <a:gd name="T59" fmla="*/ 1191 h 2215"/>
                <a:gd name="T60" fmla="*/ 53 w 2190"/>
                <a:gd name="T61" fmla="*/ 1103 h 2215"/>
                <a:gd name="T62" fmla="*/ 159 w 2190"/>
                <a:gd name="T63" fmla="*/ 1014 h 2215"/>
                <a:gd name="T64" fmla="*/ 283 w 2190"/>
                <a:gd name="T65" fmla="*/ 917 h 2215"/>
                <a:gd name="T66" fmla="*/ 530 w 2190"/>
                <a:gd name="T67" fmla="*/ 997 h 2215"/>
                <a:gd name="T68" fmla="*/ 777 w 2190"/>
                <a:gd name="T69" fmla="*/ 1076 h 2215"/>
                <a:gd name="T70" fmla="*/ 997 w 2190"/>
                <a:gd name="T71" fmla="*/ 1094 h 2215"/>
                <a:gd name="T72" fmla="*/ 1227 w 2190"/>
                <a:gd name="T73" fmla="*/ 988 h 2215"/>
                <a:gd name="T74" fmla="*/ 1183 w 2190"/>
                <a:gd name="T75" fmla="*/ 864 h 2215"/>
                <a:gd name="T76" fmla="*/ 1112 w 2190"/>
                <a:gd name="T77" fmla="*/ 644 h 2215"/>
                <a:gd name="T78" fmla="*/ 1289 w 2190"/>
                <a:gd name="T79" fmla="*/ 406 h 2215"/>
                <a:gd name="T80" fmla="*/ 1456 w 2190"/>
                <a:gd name="T81" fmla="*/ 229 h 2215"/>
                <a:gd name="T82" fmla="*/ 1580 w 2190"/>
                <a:gd name="T83" fmla="*/ 9 h 2215"/>
                <a:gd name="T84" fmla="*/ 1765 w 2190"/>
                <a:gd name="T85" fmla="*/ 97 h 2215"/>
                <a:gd name="T86" fmla="*/ 1845 w 2190"/>
                <a:gd name="T87" fmla="*/ 229 h 2215"/>
                <a:gd name="T88" fmla="*/ 2012 w 2190"/>
                <a:gd name="T89" fmla="*/ 300 h 2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190" h="2215">
                  <a:moveTo>
                    <a:pt x="2039" y="388"/>
                  </a:moveTo>
                  <a:lnTo>
                    <a:pt x="1986" y="397"/>
                  </a:lnTo>
                  <a:lnTo>
                    <a:pt x="1951" y="441"/>
                  </a:lnTo>
                  <a:lnTo>
                    <a:pt x="1968" y="511"/>
                  </a:lnTo>
                  <a:lnTo>
                    <a:pt x="1977" y="582"/>
                  </a:lnTo>
                  <a:lnTo>
                    <a:pt x="2012" y="635"/>
                  </a:lnTo>
                  <a:lnTo>
                    <a:pt x="2056" y="688"/>
                  </a:lnTo>
                  <a:lnTo>
                    <a:pt x="2039" y="759"/>
                  </a:lnTo>
                  <a:lnTo>
                    <a:pt x="2065" y="856"/>
                  </a:lnTo>
                  <a:lnTo>
                    <a:pt x="2065" y="935"/>
                  </a:lnTo>
                  <a:lnTo>
                    <a:pt x="2101" y="997"/>
                  </a:lnTo>
                  <a:lnTo>
                    <a:pt x="2162" y="1014"/>
                  </a:lnTo>
                  <a:lnTo>
                    <a:pt x="2189" y="1059"/>
                  </a:lnTo>
                  <a:lnTo>
                    <a:pt x="2162" y="1111"/>
                  </a:lnTo>
                  <a:lnTo>
                    <a:pt x="2118" y="1156"/>
                  </a:lnTo>
                  <a:lnTo>
                    <a:pt x="2030" y="1173"/>
                  </a:lnTo>
                  <a:lnTo>
                    <a:pt x="1959" y="1235"/>
                  </a:lnTo>
                  <a:lnTo>
                    <a:pt x="1942" y="1332"/>
                  </a:lnTo>
                  <a:lnTo>
                    <a:pt x="1915" y="1438"/>
                  </a:lnTo>
                  <a:lnTo>
                    <a:pt x="1871" y="1500"/>
                  </a:lnTo>
                  <a:lnTo>
                    <a:pt x="1880" y="1588"/>
                  </a:lnTo>
                  <a:lnTo>
                    <a:pt x="1845" y="1676"/>
                  </a:lnTo>
                  <a:lnTo>
                    <a:pt x="1836" y="1764"/>
                  </a:lnTo>
                  <a:lnTo>
                    <a:pt x="1818" y="1853"/>
                  </a:lnTo>
                  <a:lnTo>
                    <a:pt x="1783" y="1923"/>
                  </a:lnTo>
                  <a:lnTo>
                    <a:pt x="1765" y="1994"/>
                  </a:lnTo>
                  <a:lnTo>
                    <a:pt x="1712" y="1994"/>
                  </a:lnTo>
                  <a:lnTo>
                    <a:pt x="1633" y="1967"/>
                  </a:lnTo>
                  <a:lnTo>
                    <a:pt x="1562" y="1906"/>
                  </a:lnTo>
                  <a:lnTo>
                    <a:pt x="1492" y="1906"/>
                  </a:lnTo>
                  <a:lnTo>
                    <a:pt x="1403" y="1932"/>
                  </a:lnTo>
                  <a:lnTo>
                    <a:pt x="1333" y="1879"/>
                  </a:lnTo>
                  <a:lnTo>
                    <a:pt x="1271" y="1914"/>
                  </a:lnTo>
                  <a:lnTo>
                    <a:pt x="1262" y="1967"/>
                  </a:lnTo>
                  <a:lnTo>
                    <a:pt x="1253" y="2038"/>
                  </a:lnTo>
                  <a:lnTo>
                    <a:pt x="1253" y="2100"/>
                  </a:lnTo>
                  <a:lnTo>
                    <a:pt x="1174" y="2117"/>
                  </a:lnTo>
                  <a:lnTo>
                    <a:pt x="1068" y="2117"/>
                  </a:lnTo>
                  <a:lnTo>
                    <a:pt x="989" y="2153"/>
                  </a:lnTo>
                  <a:lnTo>
                    <a:pt x="936" y="2117"/>
                  </a:lnTo>
                  <a:lnTo>
                    <a:pt x="918" y="2170"/>
                  </a:lnTo>
                  <a:lnTo>
                    <a:pt x="874" y="2214"/>
                  </a:lnTo>
                  <a:lnTo>
                    <a:pt x="795" y="2206"/>
                  </a:lnTo>
                  <a:lnTo>
                    <a:pt x="706" y="2135"/>
                  </a:lnTo>
                  <a:lnTo>
                    <a:pt x="645" y="2170"/>
                  </a:lnTo>
                  <a:lnTo>
                    <a:pt x="556" y="2153"/>
                  </a:lnTo>
                  <a:lnTo>
                    <a:pt x="477" y="2135"/>
                  </a:lnTo>
                  <a:lnTo>
                    <a:pt x="406" y="2153"/>
                  </a:lnTo>
                  <a:lnTo>
                    <a:pt x="380" y="2091"/>
                  </a:lnTo>
                  <a:lnTo>
                    <a:pt x="318" y="2056"/>
                  </a:lnTo>
                  <a:lnTo>
                    <a:pt x="274" y="2082"/>
                  </a:lnTo>
                  <a:lnTo>
                    <a:pt x="221" y="2038"/>
                  </a:lnTo>
                  <a:lnTo>
                    <a:pt x="186" y="1976"/>
                  </a:lnTo>
                  <a:lnTo>
                    <a:pt x="115" y="1994"/>
                  </a:lnTo>
                  <a:lnTo>
                    <a:pt x="36" y="2038"/>
                  </a:lnTo>
                  <a:lnTo>
                    <a:pt x="44" y="1967"/>
                  </a:lnTo>
                  <a:lnTo>
                    <a:pt x="97" y="1906"/>
                  </a:lnTo>
                  <a:lnTo>
                    <a:pt x="150" y="1862"/>
                  </a:lnTo>
                  <a:lnTo>
                    <a:pt x="194" y="1835"/>
                  </a:lnTo>
                  <a:lnTo>
                    <a:pt x="247" y="1809"/>
                  </a:lnTo>
                  <a:lnTo>
                    <a:pt x="256" y="1720"/>
                  </a:lnTo>
                  <a:lnTo>
                    <a:pt x="292" y="1659"/>
                  </a:lnTo>
                  <a:lnTo>
                    <a:pt x="362" y="1597"/>
                  </a:lnTo>
                  <a:lnTo>
                    <a:pt x="424" y="1579"/>
                  </a:lnTo>
                  <a:lnTo>
                    <a:pt x="433" y="1526"/>
                  </a:lnTo>
                  <a:lnTo>
                    <a:pt x="477" y="1500"/>
                  </a:lnTo>
                  <a:lnTo>
                    <a:pt x="424" y="1447"/>
                  </a:lnTo>
                  <a:lnTo>
                    <a:pt x="442" y="1385"/>
                  </a:lnTo>
                  <a:lnTo>
                    <a:pt x="521" y="1394"/>
                  </a:lnTo>
                  <a:lnTo>
                    <a:pt x="530" y="1314"/>
                  </a:lnTo>
                  <a:lnTo>
                    <a:pt x="530" y="1314"/>
                  </a:lnTo>
                  <a:lnTo>
                    <a:pt x="556" y="1314"/>
                  </a:lnTo>
                  <a:lnTo>
                    <a:pt x="574" y="1297"/>
                  </a:lnTo>
                  <a:lnTo>
                    <a:pt x="583" y="1270"/>
                  </a:lnTo>
                  <a:lnTo>
                    <a:pt x="574" y="1253"/>
                  </a:lnTo>
                  <a:lnTo>
                    <a:pt x="574" y="1253"/>
                  </a:lnTo>
                  <a:lnTo>
                    <a:pt x="556" y="1244"/>
                  </a:lnTo>
                  <a:lnTo>
                    <a:pt x="547" y="1235"/>
                  </a:lnTo>
                  <a:lnTo>
                    <a:pt x="530" y="1235"/>
                  </a:lnTo>
                  <a:lnTo>
                    <a:pt x="512" y="1244"/>
                  </a:lnTo>
                  <a:lnTo>
                    <a:pt x="442" y="1288"/>
                  </a:lnTo>
                  <a:lnTo>
                    <a:pt x="353" y="1314"/>
                  </a:lnTo>
                  <a:lnTo>
                    <a:pt x="300" y="1297"/>
                  </a:lnTo>
                  <a:lnTo>
                    <a:pt x="265" y="1235"/>
                  </a:lnTo>
                  <a:lnTo>
                    <a:pt x="318" y="1182"/>
                  </a:lnTo>
                  <a:lnTo>
                    <a:pt x="362" y="1111"/>
                  </a:lnTo>
                  <a:lnTo>
                    <a:pt x="292" y="1103"/>
                  </a:lnTo>
                  <a:lnTo>
                    <a:pt x="239" y="1156"/>
                  </a:lnTo>
                  <a:lnTo>
                    <a:pt x="212" y="1217"/>
                  </a:lnTo>
                  <a:lnTo>
                    <a:pt x="159" y="1191"/>
                  </a:lnTo>
                  <a:lnTo>
                    <a:pt x="124" y="1138"/>
                  </a:lnTo>
                  <a:lnTo>
                    <a:pt x="106" y="1076"/>
                  </a:lnTo>
                  <a:lnTo>
                    <a:pt x="53" y="1103"/>
                  </a:lnTo>
                  <a:lnTo>
                    <a:pt x="0" y="1023"/>
                  </a:lnTo>
                  <a:lnTo>
                    <a:pt x="89" y="988"/>
                  </a:lnTo>
                  <a:lnTo>
                    <a:pt x="159" y="1014"/>
                  </a:lnTo>
                  <a:lnTo>
                    <a:pt x="212" y="935"/>
                  </a:lnTo>
                  <a:lnTo>
                    <a:pt x="239" y="970"/>
                  </a:lnTo>
                  <a:lnTo>
                    <a:pt x="283" y="917"/>
                  </a:lnTo>
                  <a:lnTo>
                    <a:pt x="371" y="917"/>
                  </a:lnTo>
                  <a:lnTo>
                    <a:pt x="442" y="944"/>
                  </a:lnTo>
                  <a:lnTo>
                    <a:pt x="530" y="997"/>
                  </a:lnTo>
                  <a:lnTo>
                    <a:pt x="574" y="1032"/>
                  </a:lnTo>
                  <a:lnTo>
                    <a:pt x="689" y="1006"/>
                  </a:lnTo>
                  <a:lnTo>
                    <a:pt x="777" y="1076"/>
                  </a:lnTo>
                  <a:lnTo>
                    <a:pt x="847" y="1120"/>
                  </a:lnTo>
                  <a:lnTo>
                    <a:pt x="953" y="1156"/>
                  </a:lnTo>
                  <a:lnTo>
                    <a:pt x="997" y="1094"/>
                  </a:lnTo>
                  <a:lnTo>
                    <a:pt x="1130" y="1094"/>
                  </a:lnTo>
                  <a:lnTo>
                    <a:pt x="1165" y="1014"/>
                  </a:lnTo>
                  <a:lnTo>
                    <a:pt x="1227" y="988"/>
                  </a:lnTo>
                  <a:lnTo>
                    <a:pt x="1289" y="970"/>
                  </a:lnTo>
                  <a:lnTo>
                    <a:pt x="1271" y="900"/>
                  </a:lnTo>
                  <a:lnTo>
                    <a:pt x="1183" y="864"/>
                  </a:lnTo>
                  <a:lnTo>
                    <a:pt x="1165" y="811"/>
                  </a:lnTo>
                  <a:lnTo>
                    <a:pt x="1130" y="741"/>
                  </a:lnTo>
                  <a:lnTo>
                    <a:pt x="1112" y="644"/>
                  </a:lnTo>
                  <a:lnTo>
                    <a:pt x="1183" y="644"/>
                  </a:lnTo>
                  <a:lnTo>
                    <a:pt x="1200" y="573"/>
                  </a:lnTo>
                  <a:lnTo>
                    <a:pt x="1289" y="406"/>
                  </a:lnTo>
                  <a:lnTo>
                    <a:pt x="1350" y="300"/>
                  </a:lnTo>
                  <a:lnTo>
                    <a:pt x="1377" y="256"/>
                  </a:lnTo>
                  <a:lnTo>
                    <a:pt x="1456" y="229"/>
                  </a:lnTo>
                  <a:lnTo>
                    <a:pt x="1536" y="141"/>
                  </a:lnTo>
                  <a:lnTo>
                    <a:pt x="1598" y="61"/>
                  </a:lnTo>
                  <a:lnTo>
                    <a:pt x="1580" y="9"/>
                  </a:lnTo>
                  <a:lnTo>
                    <a:pt x="1642" y="0"/>
                  </a:lnTo>
                  <a:lnTo>
                    <a:pt x="1712" y="35"/>
                  </a:lnTo>
                  <a:lnTo>
                    <a:pt x="1765" y="97"/>
                  </a:lnTo>
                  <a:lnTo>
                    <a:pt x="1783" y="132"/>
                  </a:lnTo>
                  <a:lnTo>
                    <a:pt x="1871" y="132"/>
                  </a:lnTo>
                  <a:lnTo>
                    <a:pt x="1845" y="229"/>
                  </a:lnTo>
                  <a:lnTo>
                    <a:pt x="1898" y="273"/>
                  </a:lnTo>
                  <a:lnTo>
                    <a:pt x="1951" y="282"/>
                  </a:lnTo>
                  <a:lnTo>
                    <a:pt x="2012" y="300"/>
                  </a:lnTo>
                  <a:lnTo>
                    <a:pt x="2039" y="388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19" name="Freeform 19">
              <a:extLst>
                <a:ext uri="{FF2B5EF4-FFF2-40B4-BE49-F238E27FC236}">
                  <a16:creationId xmlns:a16="http://schemas.microsoft.com/office/drawing/2014/main" id="{6F5DEE0E-ECC8-5149-BBA5-928CF7E9E3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92287" y="2108200"/>
              <a:ext cx="1136650" cy="965200"/>
            </a:xfrm>
            <a:custGeom>
              <a:avLst/>
              <a:gdLst>
                <a:gd name="T0" fmla="*/ 2920 w 3159"/>
                <a:gd name="T1" fmla="*/ 18 h 2683"/>
                <a:gd name="T2" fmla="*/ 2761 w 3159"/>
                <a:gd name="T3" fmla="*/ 35 h 2683"/>
                <a:gd name="T4" fmla="*/ 2611 w 3159"/>
                <a:gd name="T5" fmla="*/ 203 h 2683"/>
                <a:gd name="T6" fmla="*/ 2523 w 3159"/>
                <a:gd name="T7" fmla="*/ 247 h 2683"/>
                <a:gd name="T8" fmla="*/ 2523 w 3159"/>
                <a:gd name="T9" fmla="*/ 459 h 2683"/>
                <a:gd name="T10" fmla="*/ 2435 w 3159"/>
                <a:gd name="T11" fmla="*/ 644 h 2683"/>
                <a:gd name="T12" fmla="*/ 2285 w 3159"/>
                <a:gd name="T13" fmla="*/ 618 h 2683"/>
                <a:gd name="T14" fmla="*/ 2170 w 3159"/>
                <a:gd name="T15" fmla="*/ 626 h 2683"/>
                <a:gd name="T16" fmla="*/ 2241 w 3159"/>
                <a:gd name="T17" fmla="*/ 838 h 2683"/>
                <a:gd name="T18" fmla="*/ 2100 w 3159"/>
                <a:gd name="T19" fmla="*/ 1032 h 2683"/>
                <a:gd name="T20" fmla="*/ 1889 w 3159"/>
                <a:gd name="T21" fmla="*/ 1226 h 2683"/>
                <a:gd name="T22" fmla="*/ 1659 w 3159"/>
                <a:gd name="T23" fmla="*/ 1288 h 2683"/>
                <a:gd name="T24" fmla="*/ 1509 w 3159"/>
                <a:gd name="T25" fmla="*/ 1385 h 2683"/>
                <a:gd name="T26" fmla="*/ 1359 w 3159"/>
                <a:gd name="T27" fmla="*/ 1385 h 2683"/>
                <a:gd name="T28" fmla="*/ 1483 w 3159"/>
                <a:gd name="T29" fmla="*/ 1209 h 2683"/>
                <a:gd name="T30" fmla="*/ 1297 w 3159"/>
                <a:gd name="T31" fmla="*/ 1174 h 2683"/>
                <a:gd name="T32" fmla="*/ 1209 w 3159"/>
                <a:gd name="T33" fmla="*/ 1456 h 2683"/>
                <a:gd name="T34" fmla="*/ 1059 w 3159"/>
                <a:gd name="T35" fmla="*/ 1456 h 2683"/>
                <a:gd name="T36" fmla="*/ 856 w 3159"/>
                <a:gd name="T37" fmla="*/ 1518 h 2683"/>
                <a:gd name="T38" fmla="*/ 689 w 3159"/>
                <a:gd name="T39" fmla="*/ 1429 h 2683"/>
                <a:gd name="T40" fmla="*/ 503 w 3159"/>
                <a:gd name="T41" fmla="*/ 1394 h 2683"/>
                <a:gd name="T42" fmla="*/ 433 w 3159"/>
                <a:gd name="T43" fmla="*/ 1262 h 2683"/>
                <a:gd name="T44" fmla="*/ 336 w 3159"/>
                <a:gd name="T45" fmla="*/ 1191 h 2683"/>
                <a:gd name="T46" fmla="*/ 168 w 3159"/>
                <a:gd name="T47" fmla="*/ 1024 h 2683"/>
                <a:gd name="T48" fmla="*/ 9 w 3159"/>
                <a:gd name="T49" fmla="*/ 1103 h 2683"/>
                <a:gd name="T50" fmla="*/ 88 w 3159"/>
                <a:gd name="T51" fmla="*/ 1235 h 2683"/>
                <a:gd name="T52" fmla="*/ 0 w 3159"/>
                <a:gd name="T53" fmla="*/ 1385 h 2683"/>
                <a:gd name="T54" fmla="*/ 88 w 3159"/>
                <a:gd name="T55" fmla="*/ 1509 h 2683"/>
                <a:gd name="T56" fmla="*/ 265 w 3159"/>
                <a:gd name="T57" fmla="*/ 1500 h 2683"/>
                <a:gd name="T58" fmla="*/ 380 w 3159"/>
                <a:gd name="T59" fmla="*/ 1491 h 2683"/>
                <a:gd name="T60" fmla="*/ 415 w 3159"/>
                <a:gd name="T61" fmla="*/ 1712 h 2683"/>
                <a:gd name="T62" fmla="*/ 539 w 3159"/>
                <a:gd name="T63" fmla="*/ 1809 h 2683"/>
                <a:gd name="T64" fmla="*/ 724 w 3159"/>
                <a:gd name="T65" fmla="*/ 1924 h 2683"/>
                <a:gd name="T66" fmla="*/ 892 w 3159"/>
                <a:gd name="T67" fmla="*/ 1765 h 2683"/>
                <a:gd name="T68" fmla="*/ 1015 w 3159"/>
                <a:gd name="T69" fmla="*/ 1765 h 2683"/>
                <a:gd name="T70" fmla="*/ 1227 w 3159"/>
                <a:gd name="T71" fmla="*/ 1888 h 2683"/>
                <a:gd name="T72" fmla="*/ 1342 w 3159"/>
                <a:gd name="T73" fmla="*/ 2038 h 2683"/>
                <a:gd name="T74" fmla="*/ 1412 w 3159"/>
                <a:gd name="T75" fmla="*/ 2268 h 2683"/>
                <a:gd name="T76" fmla="*/ 1386 w 3159"/>
                <a:gd name="T77" fmla="*/ 2435 h 2683"/>
                <a:gd name="T78" fmla="*/ 1527 w 3159"/>
                <a:gd name="T79" fmla="*/ 2550 h 2683"/>
                <a:gd name="T80" fmla="*/ 1695 w 3159"/>
                <a:gd name="T81" fmla="*/ 2603 h 2683"/>
                <a:gd name="T82" fmla="*/ 1915 w 3159"/>
                <a:gd name="T83" fmla="*/ 2612 h 2683"/>
                <a:gd name="T84" fmla="*/ 1915 w 3159"/>
                <a:gd name="T85" fmla="*/ 2374 h 2683"/>
                <a:gd name="T86" fmla="*/ 2056 w 3159"/>
                <a:gd name="T87" fmla="*/ 2259 h 2683"/>
                <a:gd name="T88" fmla="*/ 2056 w 3159"/>
                <a:gd name="T89" fmla="*/ 2091 h 2683"/>
                <a:gd name="T90" fmla="*/ 2135 w 3159"/>
                <a:gd name="T91" fmla="*/ 1932 h 2683"/>
                <a:gd name="T92" fmla="*/ 2320 w 3159"/>
                <a:gd name="T93" fmla="*/ 1950 h 2683"/>
                <a:gd name="T94" fmla="*/ 2523 w 3159"/>
                <a:gd name="T95" fmla="*/ 1809 h 2683"/>
                <a:gd name="T96" fmla="*/ 2673 w 3159"/>
                <a:gd name="T97" fmla="*/ 1632 h 2683"/>
                <a:gd name="T98" fmla="*/ 2797 w 3159"/>
                <a:gd name="T99" fmla="*/ 1641 h 2683"/>
                <a:gd name="T100" fmla="*/ 2814 w 3159"/>
                <a:gd name="T101" fmla="*/ 1438 h 2683"/>
                <a:gd name="T102" fmla="*/ 2603 w 3159"/>
                <a:gd name="T103" fmla="*/ 1324 h 2683"/>
                <a:gd name="T104" fmla="*/ 2691 w 3159"/>
                <a:gd name="T105" fmla="*/ 1085 h 2683"/>
                <a:gd name="T106" fmla="*/ 2655 w 3159"/>
                <a:gd name="T107" fmla="*/ 838 h 2683"/>
                <a:gd name="T108" fmla="*/ 2920 w 3159"/>
                <a:gd name="T109" fmla="*/ 635 h 2683"/>
                <a:gd name="T110" fmla="*/ 3158 w 3159"/>
                <a:gd name="T111" fmla="*/ 9 h 2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3159" h="2683">
                  <a:moveTo>
                    <a:pt x="3026" y="18"/>
                  </a:moveTo>
                  <a:lnTo>
                    <a:pt x="2973" y="53"/>
                  </a:lnTo>
                  <a:lnTo>
                    <a:pt x="2920" y="18"/>
                  </a:lnTo>
                  <a:lnTo>
                    <a:pt x="2858" y="0"/>
                  </a:lnTo>
                  <a:lnTo>
                    <a:pt x="2832" y="71"/>
                  </a:lnTo>
                  <a:lnTo>
                    <a:pt x="2761" y="35"/>
                  </a:lnTo>
                  <a:lnTo>
                    <a:pt x="2717" y="106"/>
                  </a:lnTo>
                  <a:lnTo>
                    <a:pt x="2664" y="194"/>
                  </a:lnTo>
                  <a:lnTo>
                    <a:pt x="2611" y="203"/>
                  </a:lnTo>
                  <a:lnTo>
                    <a:pt x="2558" y="185"/>
                  </a:lnTo>
                  <a:lnTo>
                    <a:pt x="2497" y="176"/>
                  </a:lnTo>
                  <a:lnTo>
                    <a:pt x="2523" y="247"/>
                  </a:lnTo>
                  <a:lnTo>
                    <a:pt x="2514" y="318"/>
                  </a:lnTo>
                  <a:lnTo>
                    <a:pt x="2514" y="397"/>
                  </a:lnTo>
                  <a:lnTo>
                    <a:pt x="2523" y="459"/>
                  </a:lnTo>
                  <a:lnTo>
                    <a:pt x="2479" y="503"/>
                  </a:lnTo>
                  <a:lnTo>
                    <a:pt x="2461" y="591"/>
                  </a:lnTo>
                  <a:lnTo>
                    <a:pt x="2435" y="644"/>
                  </a:lnTo>
                  <a:lnTo>
                    <a:pt x="2364" y="697"/>
                  </a:lnTo>
                  <a:lnTo>
                    <a:pt x="2302" y="679"/>
                  </a:lnTo>
                  <a:lnTo>
                    <a:pt x="2285" y="618"/>
                  </a:lnTo>
                  <a:lnTo>
                    <a:pt x="2241" y="556"/>
                  </a:lnTo>
                  <a:lnTo>
                    <a:pt x="2161" y="556"/>
                  </a:lnTo>
                  <a:lnTo>
                    <a:pt x="2170" y="626"/>
                  </a:lnTo>
                  <a:lnTo>
                    <a:pt x="2223" y="671"/>
                  </a:lnTo>
                  <a:lnTo>
                    <a:pt x="2232" y="750"/>
                  </a:lnTo>
                  <a:lnTo>
                    <a:pt x="2241" y="838"/>
                  </a:lnTo>
                  <a:lnTo>
                    <a:pt x="2223" y="900"/>
                  </a:lnTo>
                  <a:lnTo>
                    <a:pt x="2161" y="944"/>
                  </a:lnTo>
                  <a:lnTo>
                    <a:pt x="2100" y="1032"/>
                  </a:lnTo>
                  <a:lnTo>
                    <a:pt x="2012" y="1121"/>
                  </a:lnTo>
                  <a:lnTo>
                    <a:pt x="1942" y="1182"/>
                  </a:lnTo>
                  <a:lnTo>
                    <a:pt x="1889" y="1226"/>
                  </a:lnTo>
                  <a:lnTo>
                    <a:pt x="1809" y="1218"/>
                  </a:lnTo>
                  <a:lnTo>
                    <a:pt x="1668" y="1209"/>
                  </a:lnTo>
                  <a:lnTo>
                    <a:pt x="1659" y="1288"/>
                  </a:lnTo>
                  <a:lnTo>
                    <a:pt x="1606" y="1332"/>
                  </a:lnTo>
                  <a:lnTo>
                    <a:pt x="1545" y="1341"/>
                  </a:lnTo>
                  <a:lnTo>
                    <a:pt x="1509" y="1385"/>
                  </a:lnTo>
                  <a:lnTo>
                    <a:pt x="1500" y="1447"/>
                  </a:lnTo>
                  <a:lnTo>
                    <a:pt x="1395" y="1429"/>
                  </a:lnTo>
                  <a:lnTo>
                    <a:pt x="1359" y="1385"/>
                  </a:lnTo>
                  <a:lnTo>
                    <a:pt x="1430" y="1341"/>
                  </a:lnTo>
                  <a:lnTo>
                    <a:pt x="1500" y="1279"/>
                  </a:lnTo>
                  <a:lnTo>
                    <a:pt x="1483" y="1209"/>
                  </a:lnTo>
                  <a:lnTo>
                    <a:pt x="1447" y="1174"/>
                  </a:lnTo>
                  <a:lnTo>
                    <a:pt x="1377" y="1156"/>
                  </a:lnTo>
                  <a:lnTo>
                    <a:pt x="1297" y="1174"/>
                  </a:lnTo>
                  <a:lnTo>
                    <a:pt x="1236" y="1226"/>
                  </a:lnTo>
                  <a:lnTo>
                    <a:pt x="1209" y="1350"/>
                  </a:lnTo>
                  <a:lnTo>
                    <a:pt x="1209" y="1456"/>
                  </a:lnTo>
                  <a:lnTo>
                    <a:pt x="1183" y="1526"/>
                  </a:lnTo>
                  <a:lnTo>
                    <a:pt x="1130" y="1456"/>
                  </a:lnTo>
                  <a:lnTo>
                    <a:pt x="1059" y="1456"/>
                  </a:lnTo>
                  <a:lnTo>
                    <a:pt x="1006" y="1491"/>
                  </a:lnTo>
                  <a:lnTo>
                    <a:pt x="927" y="1526"/>
                  </a:lnTo>
                  <a:lnTo>
                    <a:pt x="856" y="1518"/>
                  </a:lnTo>
                  <a:lnTo>
                    <a:pt x="794" y="1500"/>
                  </a:lnTo>
                  <a:lnTo>
                    <a:pt x="759" y="1438"/>
                  </a:lnTo>
                  <a:lnTo>
                    <a:pt x="689" y="1429"/>
                  </a:lnTo>
                  <a:lnTo>
                    <a:pt x="627" y="1385"/>
                  </a:lnTo>
                  <a:lnTo>
                    <a:pt x="539" y="1341"/>
                  </a:lnTo>
                  <a:lnTo>
                    <a:pt x="503" y="1394"/>
                  </a:lnTo>
                  <a:lnTo>
                    <a:pt x="450" y="1368"/>
                  </a:lnTo>
                  <a:lnTo>
                    <a:pt x="468" y="1297"/>
                  </a:lnTo>
                  <a:lnTo>
                    <a:pt x="433" y="1262"/>
                  </a:lnTo>
                  <a:lnTo>
                    <a:pt x="441" y="1174"/>
                  </a:lnTo>
                  <a:lnTo>
                    <a:pt x="397" y="1129"/>
                  </a:lnTo>
                  <a:lnTo>
                    <a:pt x="336" y="1191"/>
                  </a:lnTo>
                  <a:lnTo>
                    <a:pt x="256" y="1182"/>
                  </a:lnTo>
                  <a:lnTo>
                    <a:pt x="186" y="1103"/>
                  </a:lnTo>
                  <a:lnTo>
                    <a:pt x="168" y="1024"/>
                  </a:lnTo>
                  <a:lnTo>
                    <a:pt x="88" y="971"/>
                  </a:lnTo>
                  <a:lnTo>
                    <a:pt x="27" y="1050"/>
                  </a:lnTo>
                  <a:lnTo>
                    <a:pt x="9" y="1103"/>
                  </a:lnTo>
                  <a:lnTo>
                    <a:pt x="44" y="1165"/>
                  </a:lnTo>
                  <a:lnTo>
                    <a:pt x="88" y="1174"/>
                  </a:lnTo>
                  <a:lnTo>
                    <a:pt x="88" y="1235"/>
                  </a:lnTo>
                  <a:lnTo>
                    <a:pt x="62" y="1279"/>
                  </a:lnTo>
                  <a:lnTo>
                    <a:pt x="35" y="1332"/>
                  </a:lnTo>
                  <a:lnTo>
                    <a:pt x="0" y="1385"/>
                  </a:lnTo>
                  <a:lnTo>
                    <a:pt x="9" y="1456"/>
                  </a:lnTo>
                  <a:lnTo>
                    <a:pt x="27" y="1526"/>
                  </a:lnTo>
                  <a:lnTo>
                    <a:pt x="88" y="1509"/>
                  </a:lnTo>
                  <a:lnTo>
                    <a:pt x="150" y="1482"/>
                  </a:lnTo>
                  <a:lnTo>
                    <a:pt x="203" y="1518"/>
                  </a:lnTo>
                  <a:lnTo>
                    <a:pt x="265" y="1500"/>
                  </a:lnTo>
                  <a:lnTo>
                    <a:pt x="309" y="1456"/>
                  </a:lnTo>
                  <a:lnTo>
                    <a:pt x="344" y="1438"/>
                  </a:lnTo>
                  <a:lnTo>
                    <a:pt x="380" y="1491"/>
                  </a:lnTo>
                  <a:lnTo>
                    <a:pt x="415" y="1588"/>
                  </a:lnTo>
                  <a:lnTo>
                    <a:pt x="371" y="1641"/>
                  </a:lnTo>
                  <a:lnTo>
                    <a:pt x="415" y="1712"/>
                  </a:lnTo>
                  <a:lnTo>
                    <a:pt x="459" y="1765"/>
                  </a:lnTo>
                  <a:lnTo>
                    <a:pt x="477" y="1809"/>
                  </a:lnTo>
                  <a:lnTo>
                    <a:pt x="539" y="1809"/>
                  </a:lnTo>
                  <a:lnTo>
                    <a:pt x="636" y="1835"/>
                  </a:lnTo>
                  <a:lnTo>
                    <a:pt x="653" y="1888"/>
                  </a:lnTo>
                  <a:lnTo>
                    <a:pt x="724" y="1924"/>
                  </a:lnTo>
                  <a:lnTo>
                    <a:pt x="803" y="1888"/>
                  </a:lnTo>
                  <a:lnTo>
                    <a:pt x="874" y="1826"/>
                  </a:lnTo>
                  <a:lnTo>
                    <a:pt x="892" y="1765"/>
                  </a:lnTo>
                  <a:lnTo>
                    <a:pt x="944" y="1747"/>
                  </a:lnTo>
                  <a:lnTo>
                    <a:pt x="980" y="1703"/>
                  </a:lnTo>
                  <a:lnTo>
                    <a:pt x="1015" y="1765"/>
                  </a:lnTo>
                  <a:lnTo>
                    <a:pt x="1077" y="1809"/>
                  </a:lnTo>
                  <a:lnTo>
                    <a:pt x="1200" y="1826"/>
                  </a:lnTo>
                  <a:lnTo>
                    <a:pt x="1227" y="1888"/>
                  </a:lnTo>
                  <a:lnTo>
                    <a:pt x="1227" y="1959"/>
                  </a:lnTo>
                  <a:lnTo>
                    <a:pt x="1271" y="2003"/>
                  </a:lnTo>
                  <a:lnTo>
                    <a:pt x="1342" y="2038"/>
                  </a:lnTo>
                  <a:lnTo>
                    <a:pt x="1350" y="2118"/>
                  </a:lnTo>
                  <a:lnTo>
                    <a:pt x="1395" y="2206"/>
                  </a:lnTo>
                  <a:lnTo>
                    <a:pt x="1412" y="2268"/>
                  </a:lnTo>
                  <a:lnTo>
                    <a:pt x="1377" y="2321"/>
                  </a:lnTo>
                  <a:lnTo>
                    <a:pt x="1333" y="2400"/>
                  </a:lnTo>
                  <a:lnTo>
                    <a:pt x="1386" y="2435"/>
                  </a:lnTo>
                  <a:lnTo>
                    <a:pt x="1483" y="2427"/>
                  </a:lnTo>
                  <a:lnTo>
                    <a:pt x="1527" y="2479"/>
                  </a:lnTo>
                  <a:lnTo>
                    <a:pt x="1527" y="2550"/>
                  </a:lnTo>
                  <a:lnTo>
                    <a:pt x="1597" y="2559"/>
                  </a:lnTo>
                  <a:lnTo>
                    <a:pt x="1624" y="2612"/>
                  </a:lnTo>
                  <a:lnTo>
                    <a:pt x="1695" y="2603"/>
                  </a:lnTo>
                  <a:lnTo>
                    <a:pt x="1748" y="2674"/>
                  </a:lnTo>
                  <a:lnTo>
                    <a:pt x="1862" y="2682"/>
                  </a:lnTo>
                  <a:lnTo>
                    <a:pt x="1915" y="2612"/>
                  </a:lnTo>
                  <a:lnTo>
                    <a:pt x="1889" y="2541"/>
                  </a:lnTo>
                  <a:lnTo>
                    <a:pt x="1933" y="2462"/>
                  </a:lnTo>
                  <a:lnTo>
                    <a:pt x="1915" y="2374"/>
                  </a:lnTo>
                  <a:lnTo>
                    <a:pt x="1933" y="2329"/>
                  </a:lnTo>
                  <a:lnTo>
                    <a:pt x="1995" y="2312"/>
                  </a:lnTo>
                  <a:lnTo>
                    <a:pt x="2056" y="2259"/>
                  </a:lnTo>
                  <a:lnTo>
                    <a:pt x="2091" y="2188"/>
                  </a:lnTo>
                  <a:lnTo>
                    <a:pt x="2039" y="2153"/>
                  </a:lnTo>
                  <a:lnTo>
                    <a:pt x="2056" y="2091"/>
                  </a:lnTo>
                  <a:lnTo>
                    <a:pt x="2039" y="2021"/>
                  </a:lnTo>
                  <a:lnTo>
                    <a:pt x="2082" y="1985"/>
                  </a:lnTo>
                  <a:lnTo>
                    <a:pt x="2135" y="1932"/>
                  </a:lnTo>
                  <a:lnTo>
                    <a:pt x="2179" y="1897"/>
                  </a:lnTo>
                  <a:lnTo>
                    <a:pt x="2250" y="1924"/>
                  </a:lnTo>
                  <a:lnTo>
                    <a:pt x="2320" y="1950"/>
                  </a:lnTo>
                  <a:lnTo>
                    <a:pt x="2400" y="1924"/>
                  </a:lnTo>
                  <a:lnTo>
                    <a:pt x="2479" y="1879"/>
                  </a:lnTo>
                  <a:lnTo>
                    <a:pt x="2523" y="1809"/>
                  </a:lnTo>
                  <a:lnTo>
                    <a:pt x="2576" y="1756"/>
                  </a:lnTo>
                  <a:lnTo>
                    <a:pt x="2603" y="1712"/>
                  </a:lnTo>
                  <a:lnTo>
                    <a:pt x="2673" y="1632"/>
                  </a:lnTo>
                  <a:lnTo>
                    <a:pt x="2717" y="1694"/>
                  </a:lnTo>
                  <a:lnTo>
                    <a:pt x="2797" y="1712"/>
                  </a:lnTo>
                  <a:lnTo>
                    <a:pt x="2797" y="1641"/>
                  </a:lnTo>
                  <a:lnTo>
                    <a:pt x="2788" y="1562"/>
                  </a:lnTo>
                  <a:lnTo>
                    <a:pt x="2850" y="1518"/>
                  </a:lnTo>
                  <a:lnTo>
                    <a:pt x="2814" y="1438"/>
                  </a:lnTo>
                  <a:lnTo>
                    <a:pt x="2779" y="1403"/>
                  </a:lnTo>
                  <a:lnTo>
                    <a:pt x="2691" y="1368"/>
                  </a:lnTo>
                  <a:lnTo>
                    <a:pt x="2603" y="1324"/>
                  </a:lnTo>
                  <a:lnTo>
                    <a:pt x="2647" y="1271"/>
                  </a:lnTo>
                  <a:lnTo>
                    <a:pt x="2691" y="1165"/>
                  </a:lnTo>
                  <a:lnTo>
                    <a:pt x="2691" y="1085"/>
                  </a:lnTo>
                  <a:lnTo>
                    <a:pt x="2655" y="1015"/>
                  </a:lnTo>
                  <a:lnTo>
                    <a:pt x="2638" y="926"/>
                  </a:lnTo>
                  <a:lnTo>
                    <a:pt x="2655" y="838"/>
                  </a:lnTo>
                  <a:lnTo>
                    <a:pt x="2726" y="768"/>
                  </a:lnTo>
                  <a:lnTo>
                    <a:pt x="2832" y="697"/>
                  </a:lnTo>
                  <a:lnTo>
                    <a:pt x="2920" y="635"/>
                  </a:lnTo>
                  <a:lnTo>
                    <a:pt x="2964" y="556"/>
                  </a:lnTo>
                  <a:lnTo>
                    <a:pt x="2956" y="468"/>
                  </a:lnTo>
                  <a:lnTo>
                    <a:pt x="3158" y="9"/>
                  </a:lnTo>
                  <a:lnTo>
                    <a:pt x="3097" y="18"/>
                  </a:lnTo>
                  <a:lnTo>
                    <a:pt x="3026" y="18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0" name="Freeform 20">
              <a:extLst>
                <a:ext uri="{FF2B5EF4-FFF2-40B4-BE49-F238E27FC236}">
                  <a16:creationId xmlns:a16="http://schemas.microsoft.com/office/drawing/2014/main" id="{9FE7C61C-148B-534C-9A2C-01EC3C5C238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1262" y="2838450"/>
              <a:ext cx="665163" cy="947737"/>
            </a:xfrm>
            <a:custGeom>
              <a:avLst/>
              <a:gdLst>
                <a:gd name="T0" fmla="*/ 1845 w 1846"/>
                <a:gd name="T1" fmla="*/ 1536 h 2631"/>
                <a:gd name="T2" fmla="*/ 1792 w 1846"/>
                <a:gd name="T3" fmla="*/ 1395 h 2631"/>
                <a:gd name="T4" fmla="*/ 1845 w 1846"/>
                <a:gd name="T5" fmla="*/ 1262 h 2631"/>
                <a:gd name="T6" fmla="*/ 1756 w 1846"/>
                <a:gd name="T7" fmla="*/ 1156 h 2631"/>
                <a:gd name="T8" fmla="*/ 1642 w 1846"/>
                <a:gd name="T9" fmla="*/ 1218 h 2631"/>
                <a:gd name="T10" fmla="*/ 1527 w 1846"/>
                <a:gd name="T11" fmla="*/ 1156 h 2631"/>
                <a:gd name="T12" fmla="*/ 1403 w 1846"/>
                <a:gd name="T13" fmla="*/ 1033 h 2631"/>
                <a:gd name="T14" fmla="*/ 1448 w 1846"/>
                <a:gd name="T15" fmla="*/ 865 h 2631"/>
                <a:gd name="T16" fmla="*/ 1439 w 1846"/>
                <a:gd name="T17" fmla="*/ 750 h 2631"/>
                <a:gd name="T18" fmla="*/ 1456 w 1846"/>
                <a:gd name="T19" fmla="*/ 600 h 2631"/>
                <a:gd name="T20" fmla="*/ 1465 w 1846"/>
                <a:gd name="T21" fmla="*/ 459 h 2631"/>
                <a:gd name="T22" fmla="*/ 1527 w 1846"/>
                <a:gd name="T23" fmla="*/ 353 h 2631"/>
                <a:gd name="T24" fmla="*/ 1545 w 1846"/>
                <a:gd name="T25" fmla="*/ 239 h 2631"/>
                <a:gd name="T26" fmla="*/ 1509 w 1846"/>
                <a:gd name="T27" fmla="*/ 124 h 2631"/>
                <a:gd name="T28" fmla="*/ 1483 w 1846"/>
                <a:gd name="T29" fmla="*/ 0 h 2631"/>
                <a:gd name="T30" fmla="*/ 1333 w 1846"/>
                <a:gd name="T31" fmla="*/ 18 h 2631"/>
                <a:gd name="T32" fmla="*/ 1156 w 1846"/>
                <a:gd name="T33" fmla="*/ 36 h 2631"/>
                <a:gd name="T34" fmla="*/ 1050 w 1846"/>
                <a:gd name="T35" fmla="*/ 150 h 2631"/>
                <a:gd name="T36" fmla="*/ 927 w 1846"/>
                <a:gd name="T37" fmla="*/ 203 h 2631"/>
                <a:gd name="T38" fmla="*/ 794 w 1846"/>
                <a:gd name="T39" fmla="*/ 248 h 2631"/>
                <a:gd name="T40" fmla="*/ 812 w 1846"/>
                <a:gd name="T41" fmla="*/ 406 h 2631"/>
                <a:gd name="T42" fmla="*/ 821 w 1846"/>
                <a:gd name="T43" fmla="*/ 512 h 2631"/>
                <a:gd name="T44" fmla="*/ 759 w 1846"/>
                <a:gd name="T45" fmla="*/ 636 h 2631"/>
                <a:gd name="T46" fmla="*/ 786 w 1846"/>
                <a:gd name="T47" fmla="*/ 724 h 2631"/>
                <a:gd name="T48" fmla="*/ 680 w 1846"/>
                <a:gd name="T49" fmla="*/ 812 h 2631"/>
                <a:gd name="T50" fmla="*/ 547 w 1846"/>
                <a:gd name="T51" fmla="*/ 945 h 2631"/>
                <a:gd name="T52" fmla="*/ 539 w 1846"/>
                <a:gd name="T53" fmla="*/ 1077 h 2631"/>
                <a:gd name="T54" fmla="*/ 433 w 1846"/>
                <a:gd name="T55" fmla="*/ 1271 h 2631"/>
                <a:gd name="T56" fmla="*/ 397 w 1846"/>
                <a:gd name="T57" fmla="*/ 1403 h 2631"/>
                <a:gd name="T58" fmla="*/ 397 w 1846"/>
                <a:gd name="T59" fmla="*/ 1500 h 2631"/>
                <a:gd name="T60" fmla="*/ 265 w 1846"/>
                <a:gd name="T61" fmla="*/ 1562 h 2631"/>
                <a:gd name="T62" fmla="*/ 177 w 1846"/>
                <a:gd name="T63" fmla="*/ 1721 h 2631"/>
                <a:gd name="T64" fmla="*/ 106 w 1846"/>
                <a:gd name="T65" fmla="*/ 1889 h 2631"/>
                <a:gd name="T66" fmla="*/ 80 w 1846"/>
                <a:gd name="T67" fmla="*/ 2065 h 2631"/>
                <a:gd name="T68" fmla="*/ 53 w 1846"/>
                <a:gd name="T69" fmla="*/ 2242 h 2631"/>
                <a:gd name="T70" fmla="*/ 0 w 1846"/>
                <a:gd name="T71" fmla="*/ 2383 h 2631"/>
                <a:gd name="T72" fmla="*/ 18 w 1846"/>
                <a:gd name="T73" fmla="*/ 2542 h 2631"/>
                <a:gd name="T74" fmla="*/ 159 w 1846"/>
                <a:gd name="T75" fmla="*/ 2630 h 2631"/>
                <a:gd name="T76" fmla="*/ 283 w 1846"/>
                <a:gd name="T77" fmla="*/ 2568 h 2631"/>
                <a:gd name="T78" fmla="*/ 389 w 1846"/>
                <a:gd name="T79" fmla="*/ 2551 h 2631"/>
                <a:gd name="T80" fmla="*/ 503 w 1846"/>
                <a:gd name="T81" fmla="*/ 2453 h 2631"/>
                <a:gd name="T82" fmla="*/ 609 w 1846"/>
                <a:gd name="T83" fmla="*/ 2392 h 2631"/>
                <a:gd name="T84" fmla="*/ 653 w 1846"/>
                <a:gd name="T85" fmla="*/ 2277 h 2631"/>
                <a:gd name="T86" fmla="*/ 794 w 1846"/>
                <a:gd name="T87" fmla="*/ 2171 h 2631"/>
                <a:gd name="T88" fmla="*/ 945 w 1846"/>
                <a:gd name="T89" fmla="*/ 2145 h 2631"/>
                <a:gd name="T90" fmla="*/ 1042 w 1846"/>
                <a:gd name="T91" fmla="*/ 2136 h 2631"/>
                <a:gd name="T92" fmla="*/ 1209 w 1846"/>
                <a:gd name="T93" fmla="*/ 2092 h 2631"/>
                <a:gd name="T94" fmla="*/ 1209 w 1846"/>
                <a:gd name="T95" fmla="*/ 2180 h 2631"/>
                <a:gd name="T96" fmla="*/ 1245 w 1846"/>
                <a:gd name="T97" fmla="*/ 2268 h 2631"/>
                <a:gd name="T98" fmla="*/ 1430 w 1846"/>
                <a:gd name="T99" fmla="*/ 2233 h 2631"/>
                <a:gd name="T100" fmla="*/ 1509 w 1846"/>
                <a:gd name="T101" fmla="*/ 2109 h 2631"/>
                <a:gd name="T102" fmla="*/ 1553 w 1846"/>
                <a:gd name="T103" fmla="*/ 1986 h 2631"/>
                <a:gd name="T104" fmla="*/ 1598 w 1846"/>
                <a:gd name="T105" fmla="*/ 1871 h 2631"/>
                <a:gd name="T106" fmla="*/ 1712 w 1846"/>
                <a:gd name="T107" fmla="*/ 1774 h 2631"/>
                <a:gd name="T108" fmla="*/ 1792 w 1846"/>
                <a:gd name="T109" fmla="*/ 1650 h 26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846" h="2631">
                  <a:moveTo>
                    <a:pt x="1792" y="1650"/>
                  </a:moveTo>
                  <a:lnTo>
                    <a:pt x="1845" y="1536"/>
                  </a:lnTo>
                  <a:lnTo>
                    <a:pt x="1809" y="1474"/>
                  </a:lnTo>
                  <a:lnTo>
                    <a:pt x="1792" y="1395"/>
                  </a:lnTo>
                  <a:lnTo>
                    <a:pt x="1845" y="1342"/>
                  </a:lnTo>
                  <a:lnTo>
                    <a:pt x="1845" y="1262"/>
                  </a:lnTo>
                  <a:lnTo>
                    <a:pt x="1809" y="1209"/>
                  </a:lnTo>
                  <a:lnTo>
                    <a:pt x="1756" y="1156"/>
                  </a:lnTo>
                  <a:lnTo>
                    <a:pt x="1703" y="1183"/>
                  </a:lnTo>
                  <a:lnTo>
                    <a:pt x="1642" y="1218"/>
                  </a:lnTo>
                  <a:lnTo>
                    <a:pt x="1571" y="1209"/>
                  </a:lnTo>
                  <a:lnTo>
                    <a:pt x="1527" y="1156"/>
                  </a:lnTo>
                  <a:lnTo>
                    <a:pt x="1456" y="1139"/>
                  </a:lnTo>
                  <a:lnTo>
                    <a:pt x="1403" y="1033"/>
                  </a:lnTo>
                  <a:lnTo>
                    <a:pt x="1430" y="962"/>
                  </a:lnTo>
                  <a:lnTo>
                    <a:pt x="1448" y="865"/>
                  </a:lnTo>
                  <a:lnTo>
                    <a:pt x="1439" y="830"/>
                  </a:lnTo>
                  <a:lnTo>
                    <a:pt x="1439" y="750"/>
                  </a:lnTo>
                  <a:lnTo>
                    <a:pt x="1439" y="671"/>
                  </a:lnTo>
                  <a:lnTo>
                    <a:pt x="1456" y="600"/>
                  </a:lnTo>
                  <a:lnTo>
                    <a:pt x="1483" y="521"/>
                  </a:lnTo>
                  <a:lnTo>
                    <a:pt x="1465" y="459"/>
                  </a:lnTo>
                  <a:lnTo>
                    <a:pt x="1483" y="398"/>
                  </a:lnTo>
                  <a:lnTo>
                    <a:pt x="1527" y="353"/>
                  </a:lnTo>
                  <a:lnTo>
                    <a:pt x="1509" y="283"/>
                  </a:lnTo>
                  <a:lnTo>
                    <a:pt x="1545" y="239"/>
                  </a:lnTo>
                  <a:lnTo>
                    <a:pt x="1518" y="186"/>
                  </a:lnTo>
                  <a:lnTo>
                    <a:pt x="1509" y="124"/>
                  </a:lnTo>
                  <a:lnTo>
                    <a:pt x="1509" y="45"/>
                  </a:lnTo>
                  <a:lnTo>
                    <a:pt x="1483" y="0"/>
                  </a:lnTo>
                  <a:lnTo>
                    <a:pt x="1448" y="18"/>
                  </a:lnTo>
                  <a:lnTo>
                    <a:pt x="1333" y="18"/>
                  </a:lnTo>
                  <a:lnTo>
                    <a:pt x="1227" y="9"/>
                  </a:lnTo>
                  <a:lnTo>
                    <a:pt x="1156" y="36"/>
                  </a:lnTo>
                  <a:lnTo>
                    <a:pt x="1112" y="80"/>
                  </a:lnTo>
                  <a:lnTo>
                    <a:pt x="1050" y="150"/>
                  </a:lnTo>
                  <a:lnTo>
                    <a:pt x="971" y="168"/>
                  </a:lnTo>
                  <a:lnTo>
                    <a:pt x="927" y="203"/>
                  </a:lnTo>
                  <a:lnTo>
                    <a:pt x="839" y="203"/>
                  </a:lnTo>
                  <a:lnTo>
                    <a:pt x="794" y="248"/>
                  </a:lnTo>
                  <a:lnTo>
                    <a:pt x="830" y="336"/>
                  </a:lnTo>
                  <a:lnTo>
                    <a:pt x="812" y="406"/>
                  </a:lnTo>
                  <a:lnTo>
                    <a:pt x="812" y="459"/>
                  </a:lnTo>
                  <a:lnTo>
                    <a:pt x="821" y="512"/>
                  </a:lnTo>
                  <a:lnTo>
                    <a:pt x="759" y="556"/>
                  </a:lnTo>
                  <a:lnTo>
                    <a:pt x="759" y="636"/>
                  </a:lnTo>
                  <a:lnTo>
                    <a:pt x="733" y="680"/>
                  </a:lnTo>
                  <a:lnTo>
                    <a:pt x="786" y="724"/>
                  </a:lnTo>
                  <a:lnTo>
                    <a:pt x="750" y="777"/>
                  </a:lnTo>
                  <a:lnTo>
                    <a:pt x="680" y="812"/>
                  </a:lnTo>
                  <a:lnTo>
                    <a:pt x="609" y="883"/>
                  </a:lnTo>
                  <a:lnTo>
                    <a:pt x="547" y="945"/>
                  </a:lnTo>
                  <a:lnTo>
                    <a:pt x="530" y="1015"/>
                  </a:lnTo>
                  <a:lnTo>
                    <a:pt x="539" y="1077"/>
                  </a:lnTo>
                  <a:lnTo>
                    <a:pt x="486" y="1174"/>
                  </a:lnTo>
                  <a:lnTo>
                    <a:pt x="433" y="1271"/>
                  </a:lnTo>
                  <a:lnTo>
                    <a:pt x="406" y="1333"/>
                  </a:lnTo>
                  <a:lnTo>
                    <a:pt x="397" y="1403"/>
                  </a:lnTo>
                  <a:lnTo>
                    <a:pt x="424" y="1448"/>
                  </a:lnTo>
                  <a:lnTo>
                    <a:pt x="397" y="1500"/>
                  </a:lnTo>
                  <a:lnTo>
                    <a:pt x="353" y="1545"/>
                  </a:lnTo>
                  <a:lnTo>
                    <a:pt x="265" y="1562"/>
                  </a:lnTo>
                  <a:lnTo>
                    <a:pt x="194" y="1624"/>
                  </a:lnTo>
                  <a:lnTo>
                    <a:pt x="177" y="1721"/>
                  </a:lnTo>
                  <a:lnTo>
                    <a:pt x="150" y="1827"/>
                  </a:lnTo>
                  <a:lnTo>
                    <a:pt x="106" y="1889"/>
                  </a:lnTo>
                  <a:lnTo>
                    <a:pt x="115" y="1977"/>
                  </a:lnTo>
                  <a:lnTo>
                    <a:pt x="80" y="2065"/>
                  </a:lnTo>
                  <a:lnTo>
                    <a:pt x="71" y="2153"/>
                  </a:lnTo>
                  <a:lnTo>
                    <a:pt x="53" y="2242"/>
                  </a:lnTo>
                  <a:lnTo>
                    <a:pt x="18" y="2312"/>
                  </a:lnTo>
                  <a:lnTo>
                    <a:pt x="0" y="2383"/>
                  </a:lnTo>
                  <a:lnTo>
                    <a:pt x="9" y="2480"/>
                  </a:lnTo>
                  <a:lnTo>
                    <a:pt x="18" y="2542"/>
                  </a:lnTo>
                  <a:lnTo>
                    <a:pt x="62" y="2603"/>
                  </a:lnTo>
                  <a:lnTo>
                    <a:pt x="159" y="2630"/>
                  </a:lnTo>
                  <a:lnTo>
                    <a:pt x="247" y="2621"/>
                  </a:lnTo>
                  <a:lnTo>
                    <a:pt x="283" y="2568"/>
                  </a:lnTo>
                  <a:lnTo>
                    <a:pt x="327" y="2533"/>
                  </a:lnTo>
                  <a:lnTo>
                    <a:pt x="389" y="2551"/>
                  </a:lnTo>
                  <a:lnTo>
                    <a:pt x="433" y="2480"/>
                  </a:lnTo>
                  <a:lnTo>
                    <a:pt x="503" y="2453"/>
                  </a:lnTo>
                  <a:lnTo>
                    <a:pt x="592" y="2436"/>
                  </a:lnTo>
                  <a:lnTo>
                    <a:pt x="609" y="2392"/>
                  </a:lnTo>
                  <a:lnTo>
                    <a:pt x="592" y="2330"/>
                  </a:lnTo>
                  <a:lnTo>
                    <a:pt x="653" y="2277"/>
                  </a:lnTo>
                  <a:lnTo>
                    <a:pt x="724" y="2233"/>
                  </a:lnTo>
                  <a:lnTo>
                    <a:pt x="794" y="2171"/>
                  </a:lnTo>
                  <a:lnTo>
                    <a:pt x="847" y="2136"/>
                  </a:lnTo>
                  <a:lnTo>
                    <a:pt x="945" y="2145"/>
                  </a:lnTo>
                  <a:lnTo>
                    <a:pt x="989" y="2189"/>
                  </a:lnTo>
                  <a:lnTo>
                    <a:pt x="1042" y="2136"/>
                  </a:lnTo>
                  <a:lnTo>
                    <a:pt x="1130" y="2100"/>
                  </a:lnTo>
                  <a:lnTo>
                    <a:pt x="1209" y="2092"/>
                  </a:lnTo>
                  <a:lnTo>
                    <a:pt x="1262" y="2145"/>
                  </a:lnTo>
                  <a:lnTo>
                    <a:pt x="1209" y="2180"/>
                  </a:lnTo>
                  <a:lnTo>
                    <a:pt x="1183" y="2233"/>
                  </a:lnTo>
                  <a:lnTo>
                    <a:pt x="1245" y="2268"/>
                  </a:lnTo>
                  <a:lnTo>
                    <a:pt x="1359" y="2268"/>
                  </a:lnTo>
                  <a:lnTo>
                    <a:pt x="1430" y="2233"/>
                  </a:lnTo>
                  <a:lnTo>
                    <a:pt x="1465" y="2180"/>
                  </a:lnTo>
                  <a:lnTo>
                    <a:pt x="1509" y="2109"/>
                  </a:lnTo>
                  <a:lnTo>
                    <a:pt x="1553" y="2048"/>
                  </a:lnTo>
                  <a:lnTo>
                    <a:pt x="1553" y="1986"/>
                  </a:lnTo>
                  <a:lnTo>
                    <a:pt x="1580" y="1942"/>
                  </a:lnTo>
                  <a:lnTo>
                    <a:pt x="1598" y="1871"/>
                  </a:lnTo>
                  <a:lnTo>
                    <a:pt x="1650" y="1827"/>
                  </a:lnTo>
                  <a:lnTo>
                    <a:pt x="1712" y="1774"/>
                  </a:lnTo>
                  <a:lnTo>
                    <a:pt x="1783" y="1712"/>
                  </a:lnTo>
                  <a:lnTo>
                    <a:pt x="1792" y="165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1" name="Freeform 21">
              <a:extLst>
                <a:ext uri="{FF2B5EF4-FFF2-40B4-BE49-F238E27FC236}">
                  <a16:creationId xmlns:a16="http://schemas.microsoft.com/office/drawing/2014/main" id="{37A215D5-C465-344F-A295-DF10005F153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471737" y="2378075"/>
              <a:ext cx="1384300" cy="844550"/>
            </a:xfrm>
            <a:custGeom>
              <a:avLst/>
              <a:gdLst>
                <a:gd name="T0" fmla="*/ 44 w 3847"/>
                <a:gd name="T1" fmla="*/ 1712 h 2348"/>
                <a:gd name="T2" fmla="*/ 106 w 3847"/>
                <a:gd name="T3" fmla="*/ 1562 h 2348"/>
                <a:gd name="T4" fmla="*/ 150 w 3847"/>
                <a:gd name="T5" fmla="*/ 1403 h 2348"/>
                <a:gd name="T6" fmla="*/ 193 w 3847"/>
                <a:gd name="T7" fmla="*/ 1235 h 2348"/>
                <a:gd name="T8" fmla="*/ 361 w 3847"/>
                <a:gd name="T9" fmla="*/ 1174 h 2348"/>
                <a:gd name="T10" fmla="*/ 590 w 3847"/>
                <a:gd name="T11" fmla="*/ 1129 h 2348"/>
                <a:gd name="T12" fmla="*/ 714 w 3847"/>
                <a:gd name="T13" fmla="*/ 962 h 2348"/>
                <a:gd name="T14" fmla="*/ 908 w 3847"/>
                <a:gd name="T15" fmla="*/ 962 h 2348"/>
                <a:gd name="T16" fmla="*/ 961 w 3847"/>
                <a:gd name="T17" fmla="*/ 768 h 2348"/>
                <a:gd name="T18" fmla="*/ 802 w 3847"/>
                <a:gd name="T19" fmla="*/ 618 h 2348"/>
                <a:gd name="T20" fmla="*/ 802 w 3847"/>
                <a:gd name="T21" fmla="*/ 415 h 2348"/>
                <a:gd name="T22" fmla="*/ 749 w 3847"/>
                <a:gd name="T23" fmla="*/ 176 h 2348"/>
                <a:gd name="T24" fmla="*/ 916 w 3847"/>
                <a:gd name="T25" fmla="*/ 247 h 2348"/>
                <a:gd name="T26" fmla="*/ 1049 w 3847"/>
                <a:gd name="T27" fmla="*/ 335 h 2348"/>
                <a:gd name="T28" fmla="*/ 1287 w 3847"/>
                <a:gd name="T29" fmla="*/ 221 h 2348"/>
                <a:gd name="T30" fmla="*/ 1508 w 3847"/>
                <a:gd name="T31" fmla="*/ 176 h 2348"/>
                <a:gd name="T32" fmla="*/ 1746 w 3847"/>
                <a:gd name="T33" fmla="*/ 168 h 2348"/>
                <a:gd name="T34" fmla="*/ 2011 w 3847"/>
                <a:gd name="T35" fmla="*/ 132 h 2348"/>
                <a:gd name="T36" fmla="*/ 2284 w 3847"/>
                <a:gd name="T37" fmla="*/ 115 h 2348"/>
                <a:gd name="T38" fmla="*/ 2558 w 3847"/>
                <a:gd name="T39" fmla="*/ 115 h 2348"/>
                <a:gd name="T40" fmla="*/ 2893 w 3847"/>
                <a:gd name="T41" fmla="*/ 88 h 2348"/>
                <a:gd name="T42" fmla="*/ 3167 w 3847"/>
                <a:gd name="T43" fmla="*/ 0 h 2348"/>
                <a:gd name="T44" fmla="*/ 3502 w 3847"/>
                <a:gd name="T45" fmla="*/ 79 h 2348"/>
                <a:gd name="T46" fmla="*/ 3661 w 3847"/>
                <a:gd name="T47" fmla="*/ 185 h 2348"/>
                <a:gd name="T48" fmla="*/ 3846 w 3847"/>
                <a:gd name="T49" fmla="*/ 256 h 2348"/>
                <a:gd name="T50" fmla="*/ 3758 w 3847"/>
                <a:gd name="T51" fmla="*/ 406 h 2348"/>
                <a:gd name="T52" fmla="*/ 3635 w 3847"/>
                <a:gd name="T53" fmla="*/ 538 h 2348"/>
                <a:gd name="T54" fmla="*/ 3564 w 3847"/>
                <a:gd name="T55" fmla="*/ 688 h 2348"/>
                <a:gd name="T56" fmla="*/ 3396 w 3847"/>
                <a:gd name="T57" fmla="*/ 785 h 2348"/>
                <a:gd name="T58" fmla="*/ 3114 w 3847"/>
                <a:gd name="T59" fmla="*/ 882 h 2348"/>
                <a:gd name="T60" fmla="*/ 2867 w 3847"/>
                <a:gd name="T61" fmla="*/ 1041 h 2348"/>
                <a:gd name="T62" fmla="*/ 2699 w 3847"/>
                <a:gd name="T63" fmla="*/ 1235 h 2348"/>
                <a:gd name="T64" fmla="*/ 2505 w 3847"/>
                <a:gd name="T65" fmla="*/ 1447 h 2348"/>
                <a:gd name="T66" fmla="*/ 2328 w 3847"/>
                <a:gd name="T67" fmla="*/ 1606 h 2348"/>
                <a:gd name="T68" fmla="*/ 2037 w 3847"/>
                <a:gd name="T69" fmla="*/ 1765 h 2348"/>
                <a:gd name="T70" fmla="*/ 1746 w 3847"/>
                <a:gd name="T71" fmla="*/ 1924 h 2348"/>
                <a:gd name="T72" fmla="*/ 1367 w 3847"/>
                <a:gd name="T73" fmla="*/ 2197 h 2348"/>
                <a:gd name="T74" fmla="*/ 1137 w 3847"/>
                <a:gd name="T75" fmla="*/ 2153 h 2348"/>
                <a:gd name="T76" fmla="*/ 855 w 3847"/>
                <a:gd name="T77" fmla="*/ 2294 h 2348"/>
                <a:gd name="T78" fmla="*/ 652 w 3847"/>
                <a:gd name="T79" fmla="*/ 2268 h 2348"/>
                <a:gd name="T80" fmla="*/ 440 w 3847"/>
                <a:gd name="T81" fmla="*/ 2347 h 2348"/>
                <a:gd name="T82" fmla="*/ 246 w 3847"/>
                <a:gd name="T83" fmla="*/ 2135 h 2348"/>
                <a:gd name="T84" fmla="*/ 26 w 3847"/>
                <a:gd name="T85" fmla="*/ 1862 h 23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847" h="2348">
                  <a:moveTo>
                    <a:pt x="26" y="1862"/>
                  </a:moveTo>
                  <a:lnTo>
                    <a:pt x="0" y="1791"/>
                  </a:lnTo>
                  <a:lnTo>
                    <a:pt x="44" y="1712"/>
                  </a:lnTo>
                  <a:lnTo>
                    <a:pt x="26" y="1624"/>
                  </a:lnTo>
                  <a:lnTo>
                    <a:pt x="44" y="1579"/>
                  </a:lnTo>
                  <a:lnTo>
                    <a:pt x="106" y="1562"/>
                  </a:lnTo>
                  <a:lnTo>
                    <a:pt x="167" y="1509"/>
                  </a:lnTo>
                  <a:lnTo>
                    <a:pt x="202" y="1438"/>
                  </a:lnTo>
                  <a:lnTo>
                    <a:pt x="150" y="1403"/>
                  </a:lnTo>
                  <a:lnTo>
                    <a:pt x="167" y="1341"/>
                  </a:lnTo>
                  <a:lnTo>
                    <a:pt x="150" y="1271"/>
                  </a:lnTo>
                  <a:lnTo>
                    <a:pt x="193" y="1235"/>
                  </a:lnTo>
                  <a:lnTo>
                    <a:pt x="246" y="1182"/>
                  </a:lnTo>
                  <a:lnTo>
                    <a:pt x="290" y="1147"/>
                  </a:lnTo>
                  <a:lnTo>
                    <a:pt x="361" y="1174"/>
                  </a:lnTo>
                  <a:lnTo>
                    <a:pt x="431" y="1200"/>
                  </a:lnTo>
                  <a:lnTo>
                    <a:pt x="511" y="1174"/>
                  </a:lnTo>
                  <a:lnTo>
                    <a:pt x="590" y="1129"/>
                  </a:lnTo>
                  <a:lnTo>
                    <a:pt x="634" y="1059"/>
                  </a:lnTo>
                  <a:lnTo>
                    <a:pt x="687" y="1006"/>
                  </a:lnTo>
                  <a:lnTo>
                    <a:pt x="714" y="962"/>
                  </a:lnTo>
                  <a:lnTo>
                    <a:pt x="784" y="882"/>
                  </a:lnTo>
                  <a:lnTo>
                    <a:pt x="828" y="944"/>
                  </a:lnTo>
                  <a:lnTo>
                    <a:pt x="908" y="962"/>
                  </a:lnTo>
                  <a:lnTo>
                    <a:pt x="908" y="891"/>
                  </a:lnTo>
                  <a:lnTo>
                    <a:pt x="899" y="812"/>
                  </a:lnTo>
                  <a:lnTo>
                    <a:pt x="961" y="768"/>
                  </a:lnTo>
                  <a:lnTo>
                    <a:pt x="925" y="688"/>
                  </a:lnTo>
                  <a:lnTo>
                    <a:pt x="890" y="653"/>
                  </a:lnTo>
                  <a:lnTo>
                    <a:pt x="802" y="618"/>
                  </a:lnTo>
                  <a:lnTo>
                    <a:pt x="714" y="574"/>
                  </a:lnTo>
                  <a:lnTo>
                    <a:pt x="758" y="521"/>
                  </a:lnTo>
                  <a:lnTo>
                    <a:pt x="802" y="415"/>
                  </a:lnTo>
                  <a:lnTo>
                    <a:pt x="802" y="335"/>
                  </a:lnTo>
                  <a:lnTo>
                    <a:pt x="766" y="265"/>
                  </a:lnTo>
                  <a:lnTo>
                    <a:pt x="749" y="176"/>
                  </a:lnTo>
                  <a:lnTo>
                    <a:pt x="837" y="168"/>
                  </a:lnTo>
                  <a:lnTo>
                    <a:pt x="899" y="185"/>
                  </a:lnTo>
                  <a:lnTo>
                    <a:pt x="916" y="247"/>
                  </a:lnTo>
                  <a:lnTo>
                    <a:pt x="952" y="300"/>
                  </a:lnTo>
                  <a:lnTo>
                    <a:pt x="1005" y="291"/>
                  </a:lnTo>
                  <a:lnTo>
                    <a:pt x="1049" y="335"/>
                  </a:lnTo>
                  <a:lnTo>
                    <a:pt x="1128" y="291"/>
                  </a:lnTo>
                  <a:lnTo>
                    <a:pt x="1217" y="247"/>
                  </a:lnTo>
                  <a:lnTo>
                    <a:pt x="1287" y="221"/>
                  </a:lnTo>
                  <a:lnTo>
                    <a:pt x="1402" y="221"/>
                  </a:lnTo>
                  <a:lnTo>
                    <a:pt x="1428" y="176"/>
                  </a:lnTo>
                  <a:lnTo>
                    <a:pt x="1508" y="176"/>
                  </a:lnTo>
                  <a:lnTo>
                    <a:pt x="1578" y="141"/>
                  </a:lnTo>
                  <a:lnTo>
                    <a:pt x="1684" y="141"/>
                  </a:lnTo>
                  <a:lnTo>
                    <a:pt x="1746" y="168"/>
                  </a:lnTo>
                  <a:lnTo>
                    <a:pt x="1861" y="168"/>
                  </a:lnTo>
                  <a:lnTo>
                    <a:pt x="1923" y="124"/>
                  </a:lnTo>
                  <a:lnTo>
                    <a:pt x="2011" y="132"/>
                  </a:lnTo>
                  <a:lnTo>
                    <a:pt x="2099" y="97"/>
                  </a:lnTo>
                  <a:lnTo>
                    <a:pt x="2178" y="53"/>
                  </a:lnTo>
                  <a:lnTo>
                    <a:pt x="2284" y="115"/>
                  </a:lnTo>
                  <a:lnTo>
                    <a:pt x="2364" y="79"/>
                  </a:lnTo>
                  <a:lnTo>
                    <a:pt x="2461" y="97"/>
                  </a:lnTo>
                  <a:lnTo>
                    <a:pt x="2558" y="115"/>
                  </a:lnTo>
                  <a:lnTo>
                    <a:pt x="2690" y="97"/>
                  </a:lnTo>
                  <a:lnTo>
                    <a:pt x="2814" y="124"/>
                  </a:lnTo>
                  <a:lnTo>
                    <a:pt x="2893" y="88"/>
                  </a:lnTo>
                  <a:lnTo>
                    <a:pt x="2981" y="115"/>
                  </a:lnTo>
                  <a:lnTo>
                    <a:pt x="3079" y="44"/>
                  </a:lnTo>
                  <a:lnTo>
                    <a:pt x="3167" y="0"/>
                  </a:lnTo>
                  <a:lnTo>
                    <a:pt x="3299" y="44"/>
                  </a:lnTo>
                  <a:lnTo>
                    <a:pt x="3387" y="35"/>
                  </a:lnTo>
                  <a:lnTo>
                    <a:pt x="3502" y="79"/>
                  </a:lnTo>
                  <a:lnTo>
                    <a:pt x="3555" y="132"/>
                  </a:lnTo>
                  <a:lnTo>
                    <a:pt x="3590" y="185"/>
                  </a:lnTo>
                  <a:lnTo>
                    <a:pt x="3661" y="185"/>
                  </a:lnTo>
                  <a:lnTo>
                    <a:pt x="3732" y="221"/>
                  </a:lnTo>
                  <a:lnTo>
                    <a:pt x="3758" y="265"/>
                  </a:lnTo>
                  <a:lnTo>
                    <a:pt x="3846" y="256"/>
                  </a:lnTo>
                  <a:lnTo>
                    <a:pt x="3838" y="309"/>
                  </a:lnTo>
                  <a:lnTo>
                    <a:pt x="3785" y="335"/>
                  </a:lnTo>
                  <a:lnTo>
                    <a:pt x="3758" y="406"/>
                  </a:lnTo>
                  <a:lnTo>
                    <a:pt x="3696" y="441"/>
                  </a:lnTo>
                  <a:lnTo>
                    <a:pt x="3679" y="494"/>
                  </a:lnTo>
                  <a:lnTo>
                    <a:pt x="3635" y="538"/>
                  </a:lnTo>
                  <a:lnTo>
                    <a:pt x="3635" y="591"/>
                  </a:lnTo>
                  <a:lnTo>
                    <a:pt x="3573" y="635"/>
                  </a:lnTo>
                  <a:lnTo>
                    <a:pt x="3564" y="688"/>
                  </a:lnTo>
                  <a:lnTo>
                    <a:pt x="3502" y="732"/>
                  </a:lnTo>
                  <a:lnTo>
                    <a:pt x="3476" y="776"/>
                  </a:lnTo>
                  <a:lnTo>
                    <a:pt x="3396" y="785"/>
                  </a:lnTo>
                  <a:lnTo>
                    <a:pt x="3326" y="812"/>
                  </a:lnTo>
                  <a:lnTo>
                    <a:pt x="3220" y="812"/>
                  </a:lnTo>
                  <a:lnTo>
                    <a:pt x="3114" y="882"/>
                  </a:lnTo>
                  <a:lnTo>
                    <a:pt x="3017" y="944"/>
                  </a:lnTo>
                  <a:lnTo>
                    <a:pt x="2946" y="988"/>
                  </a:lnTo>
                  <a:lnTo>
                    <a:pt x="2867" y="1041"/>
                  </a:lnTo>
                  <a:lnTo>
                    <a:pt x="2840" y="1138"/>
                  </a:lnTo>
                  <a:lnTo>
                    <a:pt x="2787" y="1182"/>
                  </a:lnTo>
                  <a:lnTo>
                    <a:pt x="2699" y="1235"/>
                  </a:lnTo>
                  <a:lnTo>
                    <a:pt x="2629" y="1288"/>
                  </a:lnTo>
                  <a:lnTo>
                    <a:pt x="2549" y="1332"/>
                  </a:lnTo>
                  <a:lnTo>
                    <a:pt x="2505" y="1447"/>
                  </a:lnTo>
                  <a:lnTo>
                    <a:pt x="2461" y="1527"/>
                  </a:lnTo>
                  <a:lnTo>
                    <a:pt x="2417" y="1579"/>
                  </a:lnTo>
                  <a:lnTo>
                    <a:pt x="2328" y="1606"/>
                  </a:lnTo>
                  <a:lnTo>
                    <a:pt x="2284" y="1668"/>
                  </a:lnTo>
                  <a:lnTo>
                    <a:pt x="2170" y="1694"/>
                  </a:lnTo>
                  <a:lnTo>
                    <a:pt x="2037" y="1765"/>
                  </a:lnTo>
                  <a:lnTo>
                    <a:pt x="1940" y="1818"/>
                  </a:lnTo>
                  <a:lnTo>
                    <a:pt x="1772" y="1853"/>
                  </a:lnTo>
                  <a:lnTo>
                    <a:pt x="1746" y="1924"/>
                  </a:lnTo>
                  <a:lnTo>
                    <a:pt x="1658" y="1950"/>
                  </a:lnTo>
                  <a:lnTo>
                    <a:pt x="1543" y="1985"/>
                  </a:lnTo>
                  <a:lnTo>
                    <a:pt x="1367" y="2197"/>
                  </a:lnTo>
                  <a:lnTo>
                    <a:pt x="1287" y="2224"/>
                  </a:lnTo>
                  <a:lnTo>
                    <a:pt x="1225" y="2197"/>
                  </a:lnTo>
                  <a:lnTo>
                    <a:pt x="1137" y="2153"/>
                  </a:lnTo>
                  <a:lnTo>
                    <a:pt x="1031" y="2162"/>
                  </a:lnTo>
                  <a:lnTo>
                    <a:pt x="952" y="2206"/>
                  </a:lnTo>
                  <a:lnTo>
                    <a:pt x="855" y="2294"/>
                  </a:lnTo>
                  <a:lnTo>
                    <a:pt x="793" y="2268"/>
                  </a:lnTo>
                  <a:lnTo>
                    <a:pt x="731" y="2294"/>
                  </a:lnTo>
                  <a:lnTo>
                    <a:pt x="652" y="2268"/>
                  </a:lnTo>
                  <a:lnTo>
                    <a:pt x="581" y="2329"/>
                  </a:lnTo>
                  <a:lnTo>
                    <a:pt x="511" y="2303"/>
                  </a:lnTo>
                  <a:lnTo>
                    <a:pt x="440" y="2347"/>
                  </a:lnTo>
                  <a:lnTo>
                    <a:pt x="387" y="2285"/>
                  </a:lnTo>
                  <a:lnTo>
                    <a:pt x="343" y="2215"/>
                  </a:lnTo>
                  <a:lnTo>
                    <a:pt x="246" y="2135"/>
                  </a:lnTo>
                  <a:lnTo>
                    <a:pt x="150" y="2029"/>
                  </a:lnTo>
                  <a:lnTo>
                    <a:pt x="79" y="1950"/>
                  </a:lnTo>
                  <a:lnTo>
                    <a:pt x="26" y="186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2" name="Freeform 22">
              <a:extLst>
                <a:ext uri="{FF2B5EF4-FFF2-40B4-BE49-F238E27FC236}">
                  <a16:creationId xmlns:a16="http://schemas.microsoft.com/office/drawing/2014/main" id="{8E12BCF0-5743-2743-A7A4-E9E31C94820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12912" y="2946400"/>
              <a:ext cx="1649413" cy="1357312"/>
            </a:xfrm>
            <a:custGeom>
              <a:avLst/>
              <a:gdLst>
                <a:gd name="T0" fmla="*/ 4535 w 4580"/>
                <a:gd name="T1" fmla="*/ 2277 h 3769"/>
                <a:gd name="T2" fmla="*/ 4349 w 4580"/>
                <a:gd name="T3" fmla="*/ 2268 h 3769"/>
                <a:gd name="T4" fmla="*/ 4243 w 4580"/>
                <a:gd name="T5" fmla="*/ 2268 h 3769"/>
                <a:gd name="T6" fmla="*/ 4093 w 4580"/>
                <a:gd name="T7" fmla="*/ 2295 h 3769"/>
                <a:gd name="T8" fmla="*/ 3899 w 4580"/>
                <a:gd name="T9" fmla="*/ 2312 h 3769"/>
                <a:gd name="T10" fmla="*/ 3705 w 4580"/>
                <a:gd name="T11" fmla="*/ 2330 h 3769"/>
                <a:gd name="T12" fmla="*/ 3387 w 4580"/>
                <a:gd name="T13" fmla="*/ 2374 h 3769"/>
                <a:gd name="T14" fmla="*/ 3246 w 4580"/>
                <a:gd name="T15" fmla="*/ 2348 h 3769"/>
                <a:gd name="T16" fmla="*/ 3123 w 4580"/>
                <a:gd name="T17" fmla="*/ 2418 h 3769"/>
                <a:gd name="T18" fmla="*/ 2867 w 4580"/>
                <a:gd name="T19" fmla="*/ 2480 h 3769"/>
                <a:gd name="T20" fmla="*/ 2787 w 4580"/>
                <a:gd name="T21" fmla="*/ 2595 h 3769"/>
                <a:gd name="T22" fmla="*/ 2549 w 4580"/>
                <a:gd name="T23" fmla="*/ 2630 h 3769"/>
                <a:gd name="T24" fmla="*/ 2372 w 4580"/>
                <a:gd name="T25" fmla="*/ 2709 h 3769"/>
                <a:gd name="T26" fmla="*/ 2276 w 4580"/>
                <a:gd name="T27" fmla="*/ 2806 h 3769"/>
                <a:gd name="T28" fmla="*/ 2082 w 4580"/>
                <a:gd name="T29" fmla="*/ 2877 h 3769"/>
                <a:gd name="T30" fmla="*/ 1906 w 4580"/>
                <a:gd name="T31" fmla="*/ 2903 h 3769"/>
                <a:gd name="T32" fmla="*/ 1676 w 4580"/>
                <a:gd name="T33" fmla="*/ 2921 h 3769"/>
                <a:gd name="T34" fmla="*/ 1579 w 4580"/>
                <a:gd name="T35" fmla="*/ 3715 h 3769"/>
                <a:gd name="T36" fmla="*/ 1200 w 4580"/>
                <a:gd name="T37" fmla="*/ 3768 h 3769"/>
                <a:gd name="T38" fmla="*/ 961 w 4580"/>
                <a:gd name="T39" fmla="*/ 3645 h 3769"/>
                <a:gd name="T40" fmla="*/ 706 w 4580"/>
                <a:gd name="T41" fmla="*/ 3539 h 3769"/>
                <a:gd name="T42" fmla="*/ 467 w 4580"/>
                <a:gd name="T43" fmla="*/ 3424 h 3769"/>
                <a:gd name="T44" fmla="*/ 406 w 4580"/>
                <a:gd name="T45" fmla="*/ 3159 h 3769"/>
                <a:gd name="T46" fmla="*/ 326 w 4580"/>
                <a:gd name="T47" fmla="*/ 2868 h 3769"/>
                <a:gd name="T48" fmla="*/ 406 w 4580"/>
                <a:gd name="T49" fmla="*/ 2612 h 3769"/>
                <a:gd name="T50" fmla="*/ 211 w 4580"/>
                <a:gd name="T51" fmla="*/ 2374 h 3769"/>
                <a:gd name="T52" fmla="*/ 26 w 4580"/>
                <a:gd name="T53" fmla="*/ 2268 h 3769"/>
                <a:gd name="T54" fmla="*/ 308 w 4580"/>
                <a:gd name="T55" fmla="*/ 1977 h 3769"/>
                <a:gd name="T56" fmla="*/ 344 w 4580"/>
                <a:gd name="T57" fmla="*/ 1748 h 3769"/>
                <a:gd name="T58" fmla="*/ 441 w 4580"/>
                <a:gd name="T59" fmla="*/ 1571 h 3769"/>
                <a:gd name="T60" fmla="*/ 582 w 4580"/>
                <a:gd name="T61" fmla="*/ 1448 h 3769"/>
                <a:gd name="T62" fmla="*/ 803 w 4580"/>
                <a:gd name="T63" fmla="*/ 1121 h 3769"/>
                <a:gd name="T64" fmla="*/ 1023 w 4580"/>
                <a:gd name="T65" fmla="*/ 1015 h 3769"/>
                <a:gd name="T66" fmla="*/ 1244 w 4580"/>
                <a:gd name="T67" fmla="*/ 936 h 3769"/>
                <a:gd name="T68" fmla="*/ 1288 w 4580"/>
                <a:gd name="T69" fmla="*/ 768 h 3769"/>
                <a:gd name="T70" fmla="*/ 1359 w 4580"/>
                <a:gd name="T71" fmla="*/ 556 h 3769"/>
                <a:gd name="T72" fmla="*/ 1544 w 4580"/>
                <a:gd name="T73" fmla="*/ 733 h 3769"/>
                <a:gd name="T74" fmla="*/ 1729 w 4580"/>
                <a:gd name="T75" fmla="*/ 795 h 3769"/>
                <a:gd name="T76" fmla="*/ 1950 w 4580"/>
                <a:gd name="T77" fmla="*/ 803 h 3769"/>
                <a:gd name="T78" fmla="*/ 2135 w 4580"/>
                <a:gd name="T79" fmla="*/ 283 h 3769"/>
                <a:gd name="T80" fmla="*/ 2355 w 4580"/>
                <a:gd name="T81" fmla="*/ 556 h 3769"/>
                <a:gd name="T82" fmla="*/ 2549 w 4580"/>
                <a:gd name="T83" fmla="*/ 768 h 3769"/>
                <a:gd name="T84" fmla="*/ 2761 w 4580"/>
                <a:gd name="T85" fmla="*/ 689 h 3769"/>
                <a:gd name="T86" fmla="*/ 2964 w 4580"/>
                <a:gd name="T87" fmla="*/ 715 h 3769"/>
                <a:gd name="T88" fmla="*/ 3246 w 4580"/>
                <a:gd name="T89" fmla="*/ 574 h 3769"/>
                <a:gd name="T90" fmla="*/ 3476 w 4580"/>
                <a:gd name="T91" fmla="*/ 618 h 3769"/>
                <a:gd name="T92" fmla="*/ 3855 w 4580"/>
                <a:gd name="T93" fmla="*/ 345 h 3769"/>
                <a:gd name="T94" fmla="*/ 4146 w 4580"/>
                <a:gd name="T95" fmla="*/ 186 h 3769"/>
                <a:gd name="T96" fmla="*/ 4437 w 4580"/>
                <a:gd name="T97" fmla="*/ 27 h 37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4580" h="3769">
                  <a:moveTo>
                    <a:pt x="4508" y="0"/>
                  </a:moveTo>
                  <a:lnTo>
                    <a:pt x="4579" y="2259"/>
                  </a:lnTo>
                  <a:lnTo>
                    <a:pt x="4535" y="2277"/>
                  </a:lnTo>
                  <a:lnTo>
                    <a:pt x="4464" y="2242"/>
                  </a:lnTo>
                  <a:lnTo>
                    <a:pt x="4420" y="2268"/>
                  </a:lnTo>
                  <a:lnTo>
                    <a:pt x="4349" y="2268"/>
                  </a:lnTo>
                  <a:lnTo>
                    <a:pt x="4314" y="2233"/>
                  </a:lnTo>
                  <a:lnTo>
                    <a:pt x="4287" y="2198"/>
                  </a:lnTo>
                  <a:lnTo>
                    <a:pt x="4243" y="2268"/>
                  </a:lnTo>
                  <a:lnTo>
                    <a:pt x="4173" y="2295"/>
                  </a:lnTo>
                  <a:lnTo>
                    <a:pt x="4120" y="2251"/>
                  </a:lnTo>
                  <a:lnTo>
                    <a:pt x="4093" y="2295"/>
                  </a:lnTo>
                  <a:lnTo>
                    <a:pt x="4049" y="2277"/>
                  </a:lnTo>
                  <a:lnTo>
                    <a:pt x="3987" y="2312"/>
                  </a:lnTo>
                  <a:lnTo>
                    <a:pt x="3899" y="2312"/>
                  </a:lnTo>
                  <a:lnTo>
                    <a:pt x="3811" y="2312"/>
                  </a:lnTo>
                  <a:lnTo>
                    <a:pt x="3767" y="2268"/>
                  </a:lnTo>
                  <a:lnTo>
                    <a:pt x="3705" y="2330"/>
                  </a:lnTo>
                  <a:lnTo>
                    <a:pt x="3608" y="2339"/>
                  </a:lnTo>
                  <a:lnTo>
                    <a:pt x="3502" y="2356"/>
                  </a:lnTo>
                  <a:lnTo>
                    <a:pt x="3387" y="2374"/>
                  </a:lnTo>
                  <a:lnTo>
                    <a:pt x="3334" y="2303"/>
                  </a:lnTo>
                  <a:lnTo>
                    <a:pt x="3264" y="2303"/>
                  </a:lnTo>
                  <a:lnTo>
                    <a:pt x="3246" y="2348"/>
                  </a:lnTo>
                  <a:lnTo>
                    <a:pt x="3255" y="2427"/>
                  </a:lnTo>
                  <a:lnTo>
                    <a:pt x="3176" y="2383"/>
                  </a:lnTo>
                  <a:lnTo>
                    <a:pt x="3123" y="2418"/>
                  </a:lnTo>
                  <a:lnTo>
                    <a:pt x="3025" y="2418"/>
                  </a:lnTo>
                  <a:lnTo>
                    <a:pt x="2946" y="2480"/>
                  </a:lnTo>
                  <a:lnTo>
                    <a:pt x="2867" y="2480"/>
                  </a:lnTo>
                  <a:lnTo>
                    <a:pt x="2875" y="2524"/>
                  </a:lnTo>
                  <a:lnTo>
                    <a:pt x="2787" y="2542"/>
                  </a:lnTo>
                  <a:lnTo>
                    <a:pt x="2787" y="2595"/>
                  </a:lnTo>
                  <a:lnTo>
                    <a:pt x="2743" y="2630"/>
                  </a:lnTo>
                  <a:lnTo>
                    <a:pt x="2664" y="2612"/>
                  </a:lnTo>
                  <a:lnTo>
                    <a:pt x="2549" y="2630"/>
                  </a:lnTo>
                  <a:lnTo>
                    <a:pt x="2487" y="2621"/>
                  </a:lnTo>
                  <a:lnTo>
                    <a:pt x="2425" y="2656"/>
                  </a:lnTo>
                  <a:lnTo>
                    <a:pt x="2372" y="2709"/>
                  </a:lnTo>
                  <a:lnTo>
                    <a:pt x="2346" y="2762"/>
                  </a:lnTo>
                  <a:lnTo>
                    <a:pt x="2328" y="2806"/>
                  </a:lnTo>
                  <a:lnTo>
                    <a:pt x="2276" y="2806"/>
                  </a:lnTo>
                  <a:lnTo>
                    <a:pt x="2223" y="2824"/>
                  </a:lnTo>
                  <a:lnTo>
                    <a:pt x="2188" y="2868"/>
                  </a:lnTo>
                  <a:lnTo>
                    <a:pt x="2082" y="2877"/>
                  </a:lnTo>
                  <a:lnTo>
                    <a:pt x="2012" y="2886"/>
                  </a:lnTo>
                  <a:lnTo>
                    <a:pt x="1950" y="2921"/>
                  </a:lnTo>
                  <a:lnTo>
                    <a:pt x="1906" y="2903"/>
                  </a:lnTo>
                  <a:lnTo>
                    <a:pt x="1835" y="2921"/>
                  </a:lnTo>
                  <a:lnTo>
                    <a:pt x="1773" y="2895"/>
                  </a:lnTo>
                  <a:lnTo>
                    <a:pt x="1676" y="2921"/>
                  </a:lnTo>
                  <a:lnTo>
                    <a:pt x="1615" y="2886"/>
                  </a:lnTo>
                  <a:lnTo>
                    <a:pt x="1579" y="2939"/>
                  </a:lnTo>
                  <a:lnTo>
                    <a:pt x="1579" y="3715"/>
                  </a:lnTo>
                  <a:lnTo>
                    <a:pt x="1429" y="3724"/>
                  </a:lnTo>
                  <a:lnTo>
                    <a:pt x="1314" y="3751"/>
                  </a:lnTo>
                  <a:lnTo>
                    <a:pt x="1200" y="3768"/>
                  </a:lnTo>
                  <a:lnTo>
                    <a:pt x="1112" y="3733"/>
                  </a:lnTo>
                  <a:lnTo>
                    <a:pt x="1041" y="3680"/>
                  </a:lnTo>
                  <a:lnTo>
                    <a:pt x="961" y="3645"/>
                  </a:lnTo>
                  <a:lnTo>
                    <a:pt x="900" y="3583"/>
                  </a:lnTo>
                  <a:lnTo>
                    <a:pt x="803" y="3556"/>
                  </a:lnTo>
                  <a:lnTo>
                    <a:pt x="706" y="3539"/>
                  </a:lnTo>
                  <a:lnTo>
                    <a:pt x="617" y="3556"/>
                  </a:lnTo>
                  <a:lnTo>
                    <a:pt x="547" y="3503"/>
                  </a:lnTo>
                  <a:lnTo>
                    <a:pt x="467" y="3424"/>
                  </a:lnTo>
                  <a:lnTo>
                    <a:pt x="441" y="3353"/>
                  </a:lnTo>
                  <a:lnTo>
                    <a:pt x="397" y="3301"/>
                  </a:lnTo>
                  <a:lnTo>
                    <a:pt x="406" y="3159"/>
                  </a:lnTo>
                  <a:lnTo>
                    <a:pt x="370" y="3062"/>
                  </a:lnTo>
                  <a:lnTo>
                    <a:pt x="326" y="2974"/>
                  </a:lnTo>
                  <a:lnTo>
                    <a:pt x="326" y="2868"/>
                  </a:lnTo>
                  <a:lnTo>
                    <a:pt x="300" y="2780"/>
                  </a:lnTo>
                  <a:lnTo>
                    <a:pt x="353" y="2718"/>
                  </a:lnTo>
                  <a:lnTo>
                    <a:pt x="406" y="2612"/>
                  </a:lnTo>
                  <a:lnTo>
                    <a:pt x="388" y="2498"/>
                  </a:lnTo>
                  <a:lnTo>
                    <a:pt x="326" y="2436"/>
                  </a:lnTo>
                  <a:lnTo>
                    <a:pt x="211" y="2374"/>
                  </a:lnTo>
                  <a:lnTo>
                    <a:pt x="105" y="2339"/>
                  </a:lnTo>
                  <a:lnTo>
                    <a:pt x="0" y="2339"/>
                  </a:lnTo>
                  <a:lnTo>
                    <a:pt x="26" y="2268"/>
                  </a:lnTo>
                  <a:lnTo>
                    <a:pt x="150" y="2145"/>
                  </a:lnTo>
                  <a:lnTo>
                    <a:pt x="229" y="2074"/>
                  </a:lnTo>
                  <a:lnTo>
                    <a:pt x="308" y="1977"/>
                  </a:lnTo>
                  <a:lnTo>
                    <a:pt x="335" y="1915"/>
                  </a:lnTo>
                  <a:lnTo>
                    <a:pt x="335" y="1836"/>
                  </a:lnTo>
                  <a:lnTo>
                    <a:pt x="344" y="1748"/>
                  </a:lnTo>
                  <a:lnTo>
                    <a:pt x="370" y="1659"/>
                  </a:lnTo>
                  <a:lnTo>
                    <a:pt x="423" y="1633"/>
                  </a:lnTo>
                  <a:lnTo>
                    <a:pt x="441" y="1571"/>
                  </a:lnTo>
                  <a:lnTo>
                    <a:pt x="485" y="1518"/>
                  </a:lnTo>
                  <a:lnTo>
                    <a:pt x="529" y="1500"/>
                  </a:lnTo>
                  <a:lnTo>
                    <a:pt x="582" y="1448"/>
                  </a:lnTo>
                  <a:lnTo>
                    <a:pt x="626" y="1386"/>
                  </a:lnTo>
                  <a:lnTo>
                    <a:pt x="688" y="1271"/>
                  </a:lnTo>
                  <a:lnTo>
                    <a:pt x="803" y="1121"/>
                  </a:lnTo>
                  <a:lnTo>
                    <a:pt x="882" y="1112"/>
                  </a:lnTo>
                  <a:lnTo>
                    <a:pt x="970" y="1077"/>
                  </a:lnTo>
                  <a:lnTo>
                    <a:pt x="1023" y="1015"/>
                  </a:lnTo>
                  <a:lnTo>
                    <a:pt x="1120" y="1015"/>
                  </a:lnTo>
                  <a:lnTo>
                    <a:pt x="1200" y="980"/>
                  </a:lnTo>
                  <a:lnTo>
                    <a:pt x="1244" y="936"/>
                  </a:lnTo>
                  <a:lnTo>
                    <a:pt x="1306" y="900"/>
                  </a:lnTo>
                  <a:lnTo>
                    <a:pt x="1341" y="856"/>
                  </a:lnTo>
                  <a:lnTo>
                    <a:pt x="1288" y="768"/>
                  </a:lnTo>
                  <a:lnTo>
                    <a:pt x="1253" y="689"/>
                  </a:lnTo>
                  <a:lnTo>
                    <a:pt x="1297" y="609"/>
                  </a:lnTo>
                  <a:lnTo>
                    <a:pt x="1359" y="556"/>
                  </a:lnTo>
                  <a:lnTo>
                    <a:pt x="1438" y="565"/>
                  </a:lnTo>
                  <a:lnTo>
                    <a:pt x="1517" y="627"/>
                  </a:lnTo>
                  <a:lnTo>
                    <a:pt x="1544" y="733"/>
                  </a:lnTo>
                  <a:lnTo>
                    <a:pt x="1597" y="821"/>
                  </a:lnTo>
                  <a:lnTo>
                    <a:pt x="1667" y="821"/>
                  </a:lnTo>
                  <a:lnTo>
                    <a:pt x="1729" y="795"/>
                  </a:lnTo>
                  <a:lnTo>
                    <a:pt x="1782" y="750"/>
                  </a:lnTo>
                  <a:lnTo>
                    <a:pt x="1862" y="768"/>
                  </a:lnTo>
                  <a:lnTo>
                    <a:pt x="1950" y="803"/>
                  </a:lnTo>
                  <a:lnTo>
                    <a:pt x="2012" y="848"/>
                  </a:lnTo>
                  <a:lnTo>
                    <a:pt x="2082" y="874"/>
                  </a:lnTo>
                  <a:lnTo>
                    <a:pt x="2135" y="283"/>
                  </a:lnTo>
                  <a:lnTo>
                    <a:pt x="2188" y="371"/>
                  </a:lnTo>
                  <a:lnTo>
                    <a:pt x="2259" y="450"/>
                  </a:lnTo>
                  <a:lnTo>
                    <a:pt x="2355" y="556"/>
                  </a:lnTo>
                  <a:lnTo>
                    <a:pt x="2452" y="636"/>
                  </a:lnTo>
                  <a:lnTo>
                    <a:pt x="2496" y="706"/>
                  </a:lnTo>
                  <a:lnTo>
                    <a:pt x="2549" y="768"/>
                  </a:lnTo>
                  <a:lnTo>
                    <a:pt x="2620" y="724"/>
                  </a:lnTo>
                  <a:lnTo>
                    <a:pt x="2690" y="750"/>
                  </a:lnTo>
                  <a:lnTo>
                    <a:pt x="2761" y="689"/>
                  </a:lnTo>
                  <a:lnTo>
                    <a:pt x="2840" y="715"/>
                  </a:lnTo>
                  <a:lnTo>
                    <a:pt x="2902" y="689"/>
                  </a:lnTo>
                  <a:lnTo>
                    <a:pt x="2964" y="715"/>
                  </a:lnTo>
                  <a:lnTo>
                    <a:pt x="3061" y="627"/>
                  </a:lnTo>
                  <a:lnTo>
                    <a:pt x="3140" y="583"/>
                  </a:lnTo>
                  <a:lnTo>
                    <a:pt x="3246" y="574"/>
                  </a:lnTo>
                  <a:lnTo>
                    <a:pt x="3334" y="618"/>
                  </a:lnTo>
                  <a:lnTo>
                    <a:pt x="3396" y="645"/>
                  </a:lnTo>
                  <a:lnTo>
                    <a:pt x="3476" y="618"/>
                  </a:lnTo>
                  <a:lnTo>
                    <a:pt x="3652" y="406"/>
                  </a:lnTo>
                  <a:lnTo>
                    <a:pt x="3767" y="371"/>
                  </a:lnTo>
                  <a:lnTo>
                    <a:pt x="3855" y="345"/>
                  </a:lnTo>
                  <a:lnTo>
                    <a:pt x="3881" y="274"/>
                  </a:lnTo>
                  <a:lnTo>
                    <a:pt x="4049" y="239"/>
                  </a:lnTo>
                  <a:lnTo>
                    <a:pt x="4146" y="186"/>
                  </a:lnTo>
                  <a:lnTo>
                    <a:pt x="4279" y="115"/>
                  </a:lnTo>
                  <a:lnTo>
                    <a:pt x="4393" y="89"/>
                  </a:lnTo>
                  <a:lnTo>
                    <a:pt x="4437" y="27"/>
                  </a:lnTo>
                  <a:lnTo>
                    <a:pt x="4526" y="0"/>
                  </a:lnTo>
                  <a:lnTo>
                    <a:pt x="4508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3" name="Freeform 23">
              <a:extLst>
                <a:ext uri="{FF2B5EF4-FFF2-40B4-BE49-F238E27FC236}">
                  <a16:creationId xmlns:a16="http://schemas.microsoft.com/office/drawing/2014/main" id="{923C48C7-D0FE-AD4E-98B4-F4BB763A7B5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4887" y="3432175"/>
              <a:ext cx="882650" cy="928687"/>
            </a:xfrm>
            <a:custGeom>
              <a:avLst/>
              <a:gdLst>
                <a:gd name="T0" fmla="*/ 1994 w 2454"/>
                <a:gd name="T1" fmla="*/ 918 h 2578"/>
                <a:gd name="T2" fmla="*/ 2197 w 2454"/>
                <a:gd name="T3" fmla="*/ 724 h 2578"/>
                <a:gd name="T4" fmla="*/ 2303 w 2454"/>
                <a:gd name="T5" fmla="*/ 565 h 2578"/>
                <a:gd name="T6" fmla="*/ 2312 w 2454"/>
                <a:gd name="T7" fmla="*/ 398 h 2578"/>
                <a:gd name="T8" fmla="*/ 2391 w 2454"/>
                <a:gd name="T9" fmla="*/ 283 h 2578"/>
                <a:gd name="T10" fmla="*/ 2453 w 2454"/>
                <a:gd name="T11" fmla="*/ 168 h 2578"/>
                <a:gd name="T12" fmla="*/ 2426 w 2454"/>
                <a:gd name="T13" fmla="*/ 36 h 2578"/>
                <a:gd name="T14" fmla="*/ 2356 w 2454"/>
                <a:gd name="T15" fmla="*/ 62 h 2578"/>
                <a:gd name="T16" fmla="*/ 2223 w 2454"/>
                <a:gd name="T17" fmla="*/ 177 h 2578"/>
                <a:gd name="T18" fmla="*/ 2153 w 2454"/>
                <a:gd name="T19" fmla="*/ 292 h 2578"/>
                <a:gd name="T20" fmla="*/ 2126 w 2454"/>
                <a:gd name="T21" fmla="*/ 398 h 2578"/>
                <a:gd name="T22" fmla="*/ 2038 w 2454"/>
                <a:gd name="T23" fmla="*/ 530 h 2578"/>
                <a:gd name="T24" fmla="*/ 1932 w 2454"/>
                <a:gd name="T25" fmla="*/ 618 h 2578"/>
                <a:gd name="T26" fmla="*/ 1756 w 2454"/>
                <a:gd name="T27" fmla="*/ 583 h 2578"/>
                <a:gd name="T28" fmla="*/ 1835 w 2454"/>
                <a:gd name="T29" fmla="*/ 495 h 2578"/>
                <a:gd name="T30" fmla="*/ 1703 w 2454"/>
                <a:gd name="T31" fmla="*/ 450 h 2578"/>
                <a:gd name="T32" fmla="*/ 1562 w 2454"/>
                <a:gd name="T33" fmla="*/ 539 h 2578"/>
                <a:gd name="T34" fmla="*/ 1420 w 2454"/>
                <a:gd name="T35" fmla="*/ 486 h 2578"/>
                <a:gd name="T36" fmla="*/ 1297 w 2454"/>
                <a:gd name="T37" fmla="*/ 583 h 2578"/>
                <a:gd name="T38" fmla="*/ 1165 w 2454"/>
                <a:gd name="T39" fmla="*/ 680 h 2578"/>
                <a:gd name="T40" fmla="*/ 1165 w 2454"/>
                <a:gd name="T41" fmla="*/ 786 h 2578"/>
                <a:gd name="T42" fmla="*/ 1006 w 2454"/>
                <a:gd name="T43" fmla="*/ 830 h 2578"/>
                <a:gd name="T44" fmla="*/ 900 w 2454"/>
                <a:gd name="T45" fmla="*/ 883 h 2578"/>
                <a:gd name="T46" fmla="*/ 820 w 2454"/>
                <a:gd name="T47" fmla="*/ 971 h 2578"/>
                <a:gd name="T48" fmla="*/ 688 w 2454"/>
                <a:gd name="T49" fmla="*/ 1024 h 2578"/>
                <a:gd name="T50" fmla="*/ 741 w 2454"/>
                <a:gd name="T51" fmla="*/ 1227 h 2578"/>
                <a:gd name="T52" fmla="*/ 829 w 2454"/>
                <a:gd name="T53" fmla="*/ 1359 h 2578"/>
                <a:gd name="T54" fmla="*/ 891 w 2454"/>
                <a:gd name="T55" fmla="*/ 1483 h 2578"/>
                <a:gd name="T56" fmla="*/ 829 w 2454"/>
                <a:gd name="T57" fmla="*/ 1545 h 2578"/>
                <a:gd name="T58" fmla="*/ 714 w 2454"/>
                <a:gd name="T59" fmla="*/ 1518 h 2578"/>
                <a:gd name="T60" fmla="*/ 635 w 2454"/>
                <a:gd name="T61" fmla="*/ 1580 h 2578"/>
                <a:gd name="T62" fmla="*/ 520 w 2454"/>
                <a:gd name="T63" fmla="*/ 1633 h 2578"/>
                <a:gd name="T64" fmla="*/ 361 w 2454"/>
                <a:gd name="T65" fmla="*/ 1606 h 2578"/>
                <a:gd name="T66" fmla="*/ 300 w 2454"/>
                <a:gd name="T67" fmla="*/ 1712 h 2578"/>
                <a:gd name="T68" fmla="*/ 300 w 2454"/>
                <a:gd name="T69" fmla="*/ 1818 h 2578"/>
                <a:gd name="T70" fmla="*/ 300 w 2454"/>
                <a:gd name="T71" fmla="*/ 1942 h 2578"/>
                <a:gd name="T72" fmla="*/ 167 w 2454"/>
                <a:gd name="T73" fmla="*/ 1933 h 2578"/>
                <a:gd name="T74" fmla="*/ 8 w 2454"/>
                <a:gd name="T75" fmla="*/ 1924 h 2578"/>
                <a:gd name="T76" fmla="*/ 26 w 2454"/>
                <a:gd name="T77" fmla="*/ 2065 h 2578"/>
                <a:gd name="T78" fmla="*/ 35 w 2454"/>
                <a:gd name="T79" fmla="*/ 2189 h 2578"/>
                <a:gd name="T80" fmla="*/ 176 w 2454"/>
                <a:gd name="T81" fmla="*/ 2233 h 2578"/>
                <a:gd name="T82" fmla="*/ 220 w 2454"/>
                <a:gd name="T83" fmla="*/ 2409 h 2578"/>
                <a:gd name="T84" fmla="*/ 335 w 2454"/>
                <a:gd name="T85" fmla="*/ 2489 h 2578"/>
                <a:gd name="T86" fmla="*/ 441 w 2454"/>
                <a:gd name="T87" fmla="*/ 2533 h 2578"/>
                <a:gd name="T88" fmla="*/ 564 w 2454"/>
                <a:gd name="T89" fmla="*/ 2559 h 2578"/>
                <a:gd name="T90" fmla="*/ 679 w 2454"/>
                <a:gd name="T91" fmla="*/ 2577 h 2578"/>
                <a:gd name="T92" fmla="*/ 829 w 2454"/>
                <a:gd name="T93" fmla="*/ 2471 h 2578"/>
                <a:gd name="T94" fmla="*/ 962 w 2454"/>
                <a:gd name="T95" fmla="*/ 2348 h 2578"/>
                <a:gd name="T96" fmla="*/ 1032 w 2454"/>
                <a:gd name="T97" fmla="*/ 2215 h 2578"/>
                <a:gd name="T98" fmla="*/ 1138 w 2454"/>
                <a:gd name="T99" fmla="*/ 2092 h 2578"/>
                <a:gd name="T100" fmla="*/ 1270 w 2454"/>
                <a:gd name="T101" fmla="*/ 1959 h 2578"/>
                <a:gd name="T102" fmla="*/ 1376 w 2454"/>
                <a:gd name="T103" fmla="*/ 1827 h 2578"/>
                <a:gd name="T104" fmla="*/ 1465 w 2454"/>
                <a:gd name="T105" fmla="*/ 1721 h 2578"/>
                <a:gd name="T106" fmla="*/ 1570 w 2454"/>
                <a:gd name="T107" fmla="*/ 1553 h 2578"/>
                <a:gd name="T108" fmla="*/ 1615 w 2454"/>
                <a:gd name="T109" fmla="*/ 1421 h 2578"/>
                <a:gd name="T110" fmla="*/ 1720 w 2454"/>
                <a:gd name="T111" fmla="*/ 1456 h 2578"/>
                <a:gd name="T112" fmla="*/ 1888 w 2454"/>
                <a:gd name="T113" fmla="*/ 1333 h 2578"/>
                <a:gd name="T114" fmla="*/ 1862 w 2454"/>
                <a:gd name="T115" fmla="*/ 1236 h 2578"/>
                <a:gd name="T116" fmla="*/ 1844 w 2454"/>
                <a:gd name="T117" fmla="*/ 1130 h 2578"/>
                <a:gd name="T118" fmla="*/ 1968 w 2454"/>
                <a:gd name="T119" fmla="*/ 989 h 25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454" h="2578">
                  <a:moveTo>
                    <a:pt x="1968" y="989"/>
                  </a:moveTo>
                  <a:lnTo>
                    <a:pt x="1994" y="918"/>
                  </a:lnTo>
                  <a:lnTo>
                    <a:pt x="2118" y="795"/>
                  </a:lnTo>
                  <a:lnTo>
                    <a:pt x="2197" y="724"/>
                  </a:lnTo>
                  <a:lnTo>
                    <a:pt x="2276" y="627"/>
                  </a:lnTo>
                  <a:lnTo>
                    <a:pt x="2303" y="565"/>
                  </a:lnTo>
                  <a:lnTo>
                    <a:pt x="2303" y="486"/>
                  </a:lnTo>
                  <a:lnTo>
                    <a:pt x="2312" y="398"/>
                  </a:lnTo>
                  <a:lnTo>
                    <a:pt x="2338" y="309"/>
                  </a:lnTo>
                  <a:lnTo>
                    <a:pt x="2391" y="283"/>
                  </a:lnTo>
                  <a:lnTo>
                    <a:pt x="2409" y="221"/>
                  </a:lnTo>
                  <a:lnTo>
                    <a:pt x="2453" y="168"/>
                  </a:lnTo>
                  <a:lnTo>
                    <a:pt x="2444" y="115"/>
                  </a:lnTo>
                  <a:lnTo>
                    <a:pt x="2426" y="36"/>
                  </a:lnTo>
                  <a:lnTo>
                    <a:pt x="2365" y="0"/>
                  </a:lnTo>
                  <a:lnTo>
                    <a:pt x="2356" y="62"/>
                  </a:lnTo>
                  <a:lnTo>
                    <a:pt x="2285" y="124"/>
                  </a:lnTo>
                  <a:lnTo>
                    <a:pt x="2223" y="177"/>
                  </a:lnTo>
                  <a:lnTo>
                    <a:pt x="2171" y="221"/>
                  </a:lnTo>
                  <a:lnTo>
                    <a:pt x="2153" y="292"/>
                  </a:lnTo>
                  <a:lnTo>
                    <a:pt x="2126" y="336"/>
                  </a:lnTo>
                  <a:lnTo>
                    <a:pt x="2126" y="398"/>
                  </a:lnTo>
                  <a:lnTo>
                    <a:pt x="2082" y="459"/>
                  </a:lnTo>
                  <a:lnTo>
                    <a:pt x="2038" y="530"/>
                  </a:lnTo>
                  <a:lnTo>
                    <a:pt x="2003" y="583"/>
                  </a:lnTo>
                  <a:lnTo>
                    <a:pt x="1932" y="618"/>
                  </a:lnTo>
                  <a:lnTo>
                    <a:pt x="1818" y="618"/>
                  </a:lnTo>
                  <a:lnTo>
                    <a:pt x="1756" y="583"/>
                  </a:lnTo>
                  <a:lnTo>
                    <a:pt x="1782" y="530"/>
                  </a:lnTo>
                  <a:lnTo>
                    <a:pt x="1835" y="495"/>
                  </a:lnTo>
                  <a:lnTo>
                    <a:pt x="1782" y="442"/>
                  </a:lnTo>
                  <a:lnTo>
                    <a:pt x="1703" y="450"/>
                  </a:lnTo>
                  <a:lnTo>
                    <a:pt x="1615" y="486"/>
                  </a:lnTo>
                  <a:lnTo>
                    <a:pt x="1562" y="539"/>
                  </a:lnTo>
                  <a:lnTo>
                    <a:pt x="1518" y="495"/>
                  </a:lnTo>
                  <a:lnTo>
                    <a:pt x="1420" y="486"/>
                  </a:lnTo>
                  <a:lnTo>
                    <a:pt x="1367" y="521"/>
                  </a:lnTo>
                  <a:lnTo>
                    <a:pt x="1297" y="583"/>
                  </a:lnTo>
                  <a:lnTo>
                    <a:pt x="1226" y="627"/>
                  </a:lnTo>
                  <a:lnTo>
                    <a:pt x="1165" y="680"/>
                  </a:lnTo>
                  <a:lnTo>
                    <a:pt x="1182" y="742"/>
                  </a:lnTo>
                  <a:lnTo>
                    <a:pt x="1165" y="786"/>
                  </a:lnTo>
                  <a:lnTo>
                    <a:pt x="1076" y="803"/>
                  </a:lnTo>
                  <a:lnTo>
                    <a:pt x="1006" y="830"/>
                  </a:lnTo>
                  <a:lnTo>
                    <a:pt x="962" y="901"/>
                  </a:lnTo>
                  <a:lnTo>
                    <a:pt x="900" y="883"/>
                  </a:lnTo>
                  <a:lnTo>
                    <a:pt x="856" y="918"/>
                  </a:lnTo>
                  <a:lnTo>
                    <a:pt x="820" y="971"/>
                  </a:lnTo>
                  <a:lnTo>
                    <a:pt x="732" y="980"/>
                  </a:lnTo>
                  <a:lnTo>
                    <a:pt x="688" y="1024"/>
                  </a:lnTo>
                  <a:lnTo>
                    <a:pt x="714" y="1121"/>
                  </a:lnTo>
                  <a:lnTo>
                    <a:pt x="741" y="1227"/>
                  </a:lnTo>
                  <a:lnTo>
                    <a:pt x="776" y="1289"/>
                  </a:lnTo>
                  <a:lnTo>
                    <a:pt x="829" y="1359"/>
                  </a:lnTo>
                  <a:lnTo>
                    <a:pt x="873" y="1430"/>
                  </a:lnTo>
                  <a:lnTo>
                    <a:pt x="891" y="1483"/>
                  </a:lnTo>
                  <a:lnTo>
                    <a:pt x="891" y="1536"/>
                  </a:lnTo>
                  <a:lnTo>
                    <a:pt x="829" y="1545"/>
                  </a:lnTo>
                  <a:lnTo>
                    <a:pt x="776" y="1518"/>
                  </a:lnTo>
                  <a:lnTo>
                    <a:pt x="714" y="1518"/>
                  </a:lnTo>
                  <a:lnTo>
                    <a:pt x="670" y="1509"/>
                  </a:lnTo>
                  <a:lnTo>
                    <a:pt x="635" y="1580"/>
                  </a:lnTo>
                  <a:lnTo>
                    <a:pt x="564" y="1624"/>
                  </a:lnTo>
                  <a:lnTo>
                    <a:pt x="520" y="1633"/>
                  </a:lnTo>
                  <a:lnTo>
                    <a:pt x="432" y="1598"/>
                  </a:lnTo>
                  <a:lnTo>
                    <a:pt x="361" y="1606"/>
                  </a:lnTo>
                  <a:lnTo>
                    <a:pt x="344" y="1686"/>
                  </a:lnTo>
                  <a:lnTo>
                    <a:pt x="300" y="1712"/>
                  </a:lnTo>
                  <a:lnTo>
                    <a:pt x="247" y="1765"/>
                  </a:lnTo>
                  <a:lnTo>
                    <a:pt x="300" y="1818"/>
                  </a:lnTo>
                  <a:lnTo>
                    <a:pt x="335" y="1898"/>
                  </a:lnTo>
                  <a:lnTo>
                    <a:pt x="300" y="1942"/>
                  </a:lnTo>
                  <a:lnTo>
                    <a:pt x="229" y="1986"/>
                  </a:lnTo>
                  <a:lnTo>
                    <a:pt x="167" y="1933"/>
                  </a:lnTo>
                  <a:lnTo>
                    <a:pt x="106" y="1898"/>
                  </a:lnTo>
                  <a:lnTo>
                    <a:pt x="8" y="1924"/>
                  </a:lnTo>
                  <a:lnTo>
                    <a:pt x="0" y="2003"/>
                  </a:lnTo>
                  <a:lnTo>
                    <a:pt x="26" y="2065"/>
                  </a:lnTo>
                  <a:lnTo>
                    <a:pt x="17" y="2127"/>
                  </a:lnTo>
                  <a:lnTo>
                    <a:pt x="35" y="2189"/>
                  </a:lnTo>
                  <a:lnTo>
                    <a:pt x="97" y="2206"/>
                  </a:lnTo>
                  <a:lnTo>
                    <a:pt x="176" y="2233"/>
                  </a:lnTo>
                  <a:lnTo>
                    <a:pt x="229" y="2277"/>
                  </a:lnTo>
                  <a:lnTo>
                    <a:pt x="220" y="2409"/>
                  </a:lnTo>
                  <a:lnTo>
                    <a:pt x="256" y="2471"/>
                  </a:lnTo>
                  <a:lnTo>
                    <a:pt x="335" y="2489"/>
                  </a:lnTo>
                  <a:lnTo>
                    <a:pt x="397" y="2489"/>
                  </a:lnTo>
                  <a:lnTo>
                    <a:pt x="441" y="2533"/>
                  </a:lnTo>
                  <a:lnTo>
                    <a:pt x="494" y="2568"/>
                  </a:lnTo>
                  <a:lnTo>
                    <a:pt x="564" y="2559"/>
                  </a:lnTo>
                  <a:lnTo>
                    <a:pt x="635" y="2551"/>
                  </a:lnTo>
                  <a:lnTo>
                    <a:pt x="679" y="2577"/>
                  </a:lnTo>
                  <a:lnTo>
                    <a:pt x="767" y="2551"/>
                  </a:lnTo>
                  <a:lnTo>
                    <a:pt x="829" y="2471"/>
                  </a:lnTo>
                  <a:lnTo>
                    <a:pt x="909" y="2401"/>
                  </a:lnTo>
                  <a:lnTo>
                    <a:pt x="962" y="2348"/>
                  </a:lnTo>
                  <a:lnTo>
                    <a:pt x="979" y="2268"/>
                  </a:lnTo>
                  <a:lnTo>
                    <a:pt x="1032" y="2215"/>
                  </a:lnTo>
                  <a:lnTo>
                    <a:pt x="1094" y="2162"/>
                  </a:lnTo>
                  <a:lnTo>
                    <a:pt x="1138" y="2092"/>
                  </a:lnTo>
                  <a:lnTo>
                    <a:pt x="1235" y="2039"/>
                  </a:lnTo>
                  <a:lnTo>
                    <a:pt x="1270" y="1959"/>
                  </a:lnTo>
                  <a:lnTo>
                    <a:pt x="1315" y="1889"/>
                  </a:lnTo>
                  <a:lnTo>
                    <a:pt x="1376" y="1827"/>
                  </a:lnTo>
                  <a:lnTo>
                    <a:pt x="1412" y="1756"/>
                  </a:lnTo>
                  <a:lnTo>
                    <a:pt x="1465" y="1721"/>
                  </a:lnTo>
                  <a:lnTo>
                    <a:pt x="1526" y="1651"/>
                  </a:lnTo>
                  <a:lnTo>
                    <a:pt x="1570" y="1553"/>
                  </a:lnTo>
                  <a:lnTo>
                    <a:pt x="1588" y="1465"/>
                  </a:lnTo>
                  <a:lnTo>
                    <a:pt x="1615" y="1421"/>
                  </a:lnTo>
                  <a:lnTo>
                    <a:pt x="1676" y="1430"/>
                  </a:lnTo>
                  <a:lnTo>
                    <a:pt x="1720" y="1456"/>
                  </a:lnTo>
                  <a:lnTo>
                    <a:pt x="1818" y="1403"/>
                  </a:lnTo>
                  <a:lnTo>
                    <a:pt x="1888" y="1333"/>
                  </a:lnTo>
                  <a:lnTo>
                    <a:pt x="1906" y="1280"/>
                  </a:lnTo>
                  <a:lnTo>
                    <a:pt x="1862" y="1236"/>
                  </a:lnTo>
                  <a:lnTo>
                    <a:pt x="1818" y="1183"/>
                  </a:lnTo>
                  <a:lnTo>
                    <a:pt x="1844" y="1130"/>
                  </a:lnTo>
                  <a:lnTo>
                    <a:pt x="1923" y="1042"/>
                  </a:lnTo>
                  <a:lnTo>
                    <a:pt x="1968" y="989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4" name="Freeform 24">
              <a:extLst>
                <a:ext uri="{FF2B5EF4-FFF2-40B4-BE49-F238E27FC236}">
                  <a16:creationId xmlns:a16="http://schemas.microsoft.com/office/drawing/2014/main" id="{BCA810ED-B251-F74E-8E49-7E5E9FF3AD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8462" y="3654425"/>
              <a:ext cx="928688" cy="917575"/>
            </a:xfrm>
            <a:custGeom>
              <a:avLst/>
              <a:gdLst>
                <a:gd name="T0" fmla="*/ 2206 w 2578"/>
                <a:gd name="T1" fmla="*/ 2021 h 2551"/>
                <a:gd name="T2" fmla="*/ 2118 w 2578"/>
                <a:gd name="T3" fmla="*/ 2206 h 2551"/>
                <a:gd name="T4" fmla="*/ 2383 w 2578"/>
                <a:gd name="T5" fmla="*/ 2453 h 2551"/>
                <a:gd name="T6" fmla="*/ 2268 w 2578"/>
                <a:gd name="T7" fmla="*/ 2506 h 2551"/>
                <a:gd name="T8" fmla="*/ 2092 w 2578"/>
                <a:gd name="T9" fmla="*/ 2550 h 2551"/>
                <a:gd name="T10" fmla="*/ 1942 w 2578"/>
                <a:gd name="T11" fmla="*/ 2533 h 2551"/>
                <a:gd name="T12" fmla="*/ 1809 w 2578"/>
                <a:gd name="T13" fmla="*/ 2391 h 2551"/>
                <a:gd name="T14" fmla="*/ 1774 w 2578"/>
                <a:gd name="T15" fmla="*/ 2118 h 2551"/>
                <a:gd name="T16" fmla="*/ 1597 w 2578"/>
                <a:gd name="T17" fmla="*/ 2162 h 2551"/>
                <a:gd name="T18" fmla="*/ 1491 w 2578"/>
                <a:gd name="T19" fmla="*/ 2180 h 2551"/>
                <a:gd name="T20" fmla="*/ 1518 w 2578"/>
                <a:gd name="T21" fmla="*/ 1985 h 2551"/>
                <a:gd name="T22" fmla="*/ 1394 w 2578"/>
                <a:gd name="T23" fmla="*/ 1835 h 2551"/>
                <a:gd name="T24" fmla="*/ 1209 w 2578"/>
                <a:gd name="T25" fmla="*/ 1791 h 2551"/>
                <a:gd name="T26" fmla="*/ 971 w 2578"/>
                <a:gd name="T27" fmla="*/ 1835 h 2551"/>
                <a:gd name="T28" fmla="*/ 891 w 2578"/>
                <a:gd name="T29" fmla="*/ 1633 h 2551"/>
                <a:gd name="T30" fmla="*/ 944 w 2578"/>
                <a:gd name="T31" fmla="*/ 1483 h 2551"/>
                <a:gd name="T32" fmla="*/ 838 w 2578"/>
                <a:gd name="T33" fmla="*/ 1306 h 2551"/>
                <a:gd name="T34" fmla="*/ 618 w 2578"/>
                <a:gd name="T35" fmla="*/ 1271 h 2551"/>
                <a:gd name="T36" fmla="*/ 388 w 2578"/>
                <a:gd name="T37" fmla="*/ 1218 h 2551"/>
                <a:gd name="T38" fmla="*/ 230 w 2578"/>
                <a:gd name="T39" fmla="*/ 1015 h 2551"/>
                <a:gd name="T40" fmla="*/ 44 w 2578"/>
                <a:gd name="T41" fmla="*/ 821 h 2551"/>
                <a:gd name="T42" fmla="*/ 124 w 2578"/>
                <a:gd name="T43" fmla="*/ 706 h 2551"/>
                <a:gd name="T44" fmla="*/ 203 w 2578"/>
                <a:gd name="T45" fmla="*/ 618 h 2551"/>
                <a:gd name="T46" fmla="*/ 344 w 2578"/>
                <a:gd name="T47" fmla="*/ 530 h 2551"/>
                <a:gd name="T48" fmla="*/ 433 w 2578"/>
                <a:gd name="T49" fmla="*/ 415 h 2551"/>
                <a:gd name="T50" fmla="*/ 397 w 2578"/>
                <a:gd name="T51" fmla="*/ 309 h 2551"/>
                <a:gd name="T52" fmla="*/ 530 w 2578"/>
                <a:gd name="T53" fmla="*/ 159 h 2551"/>
                <a:gd name="T54" fmla="*/ 715 w 2578"/>
                <a:gd name="T55" fmla="*/ 159 h 2551"/>
                <a:gd name="T56" fmla="*/ 874 w 2578"/>
                <a:gd name="T57" fmla="*/ 212 h 2551"/>
                <a:gd name="T58" fmla="*/ 1050 w 2578"/>
                <a:gd name="T59" fmla="*/ 274 h 2551"/>
                <a:gd name="T60" fmla="*/ 1289 w 2578"/>
                <a:gd name="T61" fmla="*/ 327 h 2551"/>
                <a:gd name="T62" fmla="*/ 1430 w 2578"/>
                <a:gd name="T63" fmla="*/ 238 h 2551"/>
                <a:gd name="T64" fmla="*/ 1668 w 2578"/>
                <a:gd name="T65" fmla="*/ 238 h 2551"/>
                <a:gd name="T66" fmla="*/ 1756 w 2578"/>
                <a:gd name="T67" fmla="*/ 88 h 2551"/>
                <a:gd name="T68" fmla="*/ 1897 w 2578"/>
                <a:gd name="T69" fmla="*/ 53 h 2551"/>
                <a:gd name="T70" fmla="*/ 2127 w 2578"/>
                <a:gd name="T71" fmla="*/ 88 h 2551"/>
                <a:gd name="T72" fmla="*/ 2268 w 2578"/>
                <a:gd name="T73" fmla="*/ 212 h 2551"/>
                <a:gd name="T74" fmla="*/ 2418 w 2578"/>
                <a:gd name="T75" fmla="*/ 362 h 2551"/>
                <a:gd name="T76" fmla="*/ 2427 w 2578"/>
                <a:gd name="T77" fmla="*/ 609 h 2551"/>
                <a:gd name="T78" fmla="*/ 2559 w 2578"/>
                <a:gd name="T79" fmla="*/ 812 h 2551"/>
                <a:gd name="T80" fmla="*/ 2515 w 2578"/>
                <a:gd name="T81" fmla="*/ 927 h 2551"/>
                <a:gd name="T82" fmla="*/ 2356 w 2578"/>
                <a:gd name="T83" fmla="*/ 891 h 2551"/>
                <a:gd name="T84" fmla="*/ 2206 w 2578"/>
                <a:gd name="T85" fmla="*/ 1015 h 2551"/>
                <a:gd name="T86" fmla="*/ 2030 w 2578"/>
                <a:gd name="T87" fmla="*/ 1068 h 2551"/>
                <a:gd name="T88" fmla="*/ 1986 w 2578"/>
                <a:gd name="T89" fmla="*/ 1200 h 2551"/>
                <a:gd name="T90" fmla="*/ 1915 w 2578"/>
                <a:gd name="T91" fmla="*/ 1368 h 2551"/>
                <a:gd name="T92" fmla="*/ 1694 w 2578"/>
                <a:gd name="T93" fmla="*/ 1306 h 2551"/>
                <a:gd name="T94" fmla="*/ 1703 w 2578"/>
                <a:gd name="T95" fmla="*/ 1509 h 2551"/>
                <a:gd name="T96" fmla="*/ 1862 w 2578"/>
                <a:gd name="T97" fmla="*/ 1615 h 2551"/>
                <a:gd name="T98" fmla="*/ 1942 w 2578"/>
                <a:gd name="T99" fmla="*/ 1853 h 2551"/>
                <a:gd name="T100" fmla="*/ 2127 w 2578"/>
                <a:gd name="T101" fmla="*/ 1915 h 2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2578" h="2551">
                  <a:moveTo>
                    <a:pt x="2242" y="1941"/>
                  </a:moveTo>
                  <a:lnTo>
                    <a:pt x="2233" y="1985"/>
                  </a:lnTo>
                  <a:lnTo>
                    <a:pt x="2206" y="2021"/>
                  </a:lnTo>
                  <a:lnTo>
                    <a:pt x="2189" y="2091"/>
                  </a:lnTo>
                  <a:lnTo>
                    <a:pt x="2145" y="2136"/>
                  </a:lnTo>
                  <a:lnTo>
                    <a:pt x="2118" y="2206"/>
                  </a:lnTo>
                  <a:lnTo>
                    <a:pt x="2206" y="2286"/>
                  </a:lnTo>
                  <a:lnTo>
                    <a:pt x="2321" y="2391"/>
                  </a:lnTo>
                  <a:lnTo>
                    <a:pt x="2383" y="2453"/>
                  </a:lnTo>
                  <a:lnTo>
                    <a:pt x="2365" y="2497"/>
                  </a:lnTo>
                  <a:lnTo>
                    <a:pt x="2321" y="2515"/>
                  </a:lnTo>
                  <a:lnTo>
                    <a:pt x="2268" y="2506"/>
                  </a:lnTo>
                  <a:lnTo>
                    <a:pt x="2224" y="2533"/>
                  </a:lnTo>
                  <a:lnTo>
                    <a:pt x="2189" y="2550"/>
                  </a:lnTo>
                  <a:lnTo>
                    <a:pt x="2092" y="2550"/>
                  </a:lnTo>
                  <a:lnTo>
                    <a:pt x="2056" y="2506"/>
                  </a:lnTo>
                  <a:lnTo>
                    <a:pt x="2012" y="2541"/>
                  </a:lnTo>
                  <a:lnTo>
                    <a:pt x="1942" y="2533"/>
                  </a:lnTo>
                  <a:lnTo>
                    <a:pt x="1871" y="2488"/>
                  </a:lnTo>
                  <a:lnTo>
                    <a:pt x="1809" y="2471"/>
                  </a:lnTo>
                  <a:lnTo>
                    <a:pt x="1809" y="2391"/>
                  </a:lnTo>
                  <a:lnTo>
                    <a:pt x="1800" y="2303"/>
                  </a:lnTo>
                  <a:lnTo>
                    <a:pt x="1800" y="2188"/>
                  </a:lnTo>
                  <a:lnTo>
                    <a:pt x="1774" y="2118"/>
                  </a:lnTo>
                  <a:lnTo>
                    <a:pt x="1677" y="2083"/>
                  </a:lnTo>
                  <a:lnTo>
                    <a:pt x="1615" y="2100"/>
                  </a:lnTo>
                  <a:lnTo>
                    <a:pt x="1597" y="2162"/>
                  </a:lnTo>
                  <a:lnTo>
                    <a:pt x="1571" y="2206"/>
                  </a:lnTo>
                  <a:lnTo>
                    <a:pt x="1483" y="2224"/>
                  </a:lnTo>
                  <a:lnTo>
                    <a:pt x="1491" y="2180"/>
                  </a:lnTo>
                  <a:lnTo>
                    <a:pt x="1509" y="2127"/>
                  </a:lnTo>
                  <a:lnTo>
                    <a:pt x="1483" y="2056"/>
                  </a:lnTo>
                  <a:lnTo>
                    <a:pt x="1518" y="1985"/>
                  </a:lnTo>
                  <a:lnTo>
                    <a:pt x="1509" y="1915"/>
                  </a:lnTo>
                  <a:lnTo>
                    <a:pt x="1465" y="1862"/>
                  </a:lnTo>
                  <a:lnTo>
                    <a:pt x="1394" y="1835"/>
                  </a:lnTo>
                  <a:lnTo>
                    <a:pt x="1324" y="1818"/>
                  </a:lnTo>
                  <a:lnTo>
                    <a:pt x="1262" y="1774"/>
                  </a:lnTo>
                  <a:lnTo>
                    <a:pt x="1209" y="1791"/>
                  </a:lnTo>
                  <a:lnTo>
                    <a:pt x="1121" y="1818"/>
                  </a:lnTo>
                  <a:lnTo>
                    <a:pt x="1024" y="1800"/>
                  </a:lnTo>
                  <a:lnTo>
                    <a:pt x="971" y="1835"/>
                  </a:lnTo>
                  <a:lnTo>
                    <a:pt x="900" y="1800"/>
                  </a:lnTo>
                  <a:lnTo>
                    <a:pt x="891" y="1721"/>
                  </a:lnTo>
                  <a:lnTo>
                    <a:pt x="891" y="1633"/>
                  </a:lnTo>
                  <a:lnTo>
                    <a:pt x="944" y="1571"/>
                  </a:lnTo>
                  <a:lnTo>
                    <a:pt x="988" y="1527"/>
                  </a:lnTo>
                  <a:lnTo>
                    <a:pt x="944" y="1483"/>
                  </a:lnTo>
                  <a:lnTo>
                    <a:pt x="856" y="1447"/>
                  </a:lnTo>
                  <a:lnTo>
                    <a:pt x="838" y="1385"/>
                  </a:lnTo>
                  <a:lnTo>
                    <a:pt x="838" y="1306"/>
                  </a:lnTo>
                  <a:lnTo>
                    <a:pt x="803" y="1244"/>
                  </a:lnTo>
                  <a:lnTo>
                    <a:pt x="741" y="1253"/>
                  </a:lnTo>
                  <a:lnTo>
                    <a:pt x="618" y="1271"/>
                  </a:lnTo>
                  <a:lnTo>
                    <a:pt x="530" y="1288"/>
                  </a:lnTo>
                  <a:lnTo>
                    <a:pt x="450" y="1253"/>
                  </a:lnTo>
                  <a:lnTo>
                    <a:pt x="388" y="1218"/>
                  </a:lnTo>
                  <a:lnTo>
                    <a:pt x="353" y="1156"/>
                  </a:lnTo>
                  <a:lnTo>
                    <a:pt x="291" y="1103"/>
                  </a:lnTo>
                  <a:lnTo>
                    <a:pt x="230" y="1015"/>
                  </a:lnTo>
                  <a:lnTo>
                    <a:pt x="185" y="953"/>
                  </a:lnTo>
                  <a:lnTo>
                    <a:pt x="106" y="891"/>
                  </a:lnTo>
                  <a:lnTo>
                    <a:pt x="44" y="821"/>
                  </a:lnTo>
                  <a:lnTo>
                    <a:pt x="0" y="759"/>
                  </a:lnTo>
                  <a:lnTo>
                    <a:pt x="53" y="697"/>
                  </a:lnTo>
                  <a:lnTo>
                    <a:pt x="124" y="706"/>
                  </a:lnTo>
                  <a:lnTo>
                    <a:pt x="185" y="741"/>
                  </a:lnTo>
                  <a:lnTo>
                    <a:pt x="194" y="688"/>
                  </a:lnTo>
                  <a:lnTo>
                    <a:pt x="203" y="618"/>
                  </a:lnTo>
                  <a:lnTo>
                    <a:pt x="291" y="583"/>
                  </a:lnTo>
                  <a:lnTo>
                    <a:pt x="353" y="583"/>
                  </a:lnTo>
                  <a:lnTo>
                    <a:pt x="344" y="530"/>
                  </a:lnTo>
                  <a:lnTo>
                    <a:pt x="362" y="477"/>
                  </a:lnTo>
                  <a:lnTo>
                    <a:pt x="424" y="468"/>
                  </a:lnTo>
                  <a:lnTo>
                    <a:pt x="433" y="415"/>
                  </a:lnTo>
                  <a:lnTo>
                    <a:pt x="362" y="380"/>
                  </a:lnTo>
                  <a:lnTo>
                    <a:pt x="309" y="344"/>
                  </a:lnTo>
                  <a:lnTo>
                    <a:pt x="397" y="309"/>
                  </a:lnTo>
                  <a:lnTo>
                    <a:pt x="450" y="274"/>
                  </a:lnTo>
                  <a:lnTo>
                    <a:pt x="494" y="221"/>
                  </a:lnTo>
                  <a:lnTo>
                    <a:pt x="530" y="159"/>
                  </a:lnTo>
                  <a:lnTo>
                    <a:pt x="609" y="115"/>
                  </a:lnTo>
                  <a:lnTo>
                    <a:pt x="680" y="97"/>
                  </a:lnTo>
                  <a:lnTo>
                    <a:pt x="715" y="159"/>
                  </a:lnTo>
                  <a:lnTo>
                    <a:pt x="768" y="203"/>
                  </a:lnTo>
                  <a:lnTo>
                    <a:pt x="812" y="177"/>
                  </a:lnTo>
                  <a:lnTo>
                    <a:pt x="874" y="212"/>
                  </a:lnTo>
                  <a:lnTo>
                    <a:pt x="900" y="274"/>
                  </a:lnTo>
                  <a:lnTo>
                    <a:pt x="971" y="256"/>
                  </a:lnTo>
                  <a:lnTo>
                    <a:pt x="1050" y="274"/>
                  </a:lnTo>
                  <a:lnTo>
                    <a:pt x="1139" y="291"/>
                  </a:lnTo>
                  <a:lnTo>
                    <a:pt x="1200" y="256"/>
                  </a:lnTo>
                  <a:lnTo>
                    <a:pt x="1289" y="327"/>
                  </a:lnTo>
                  <a:lnTo>
                    <a:pt x="1368" y="335"/>
                  </a:lnTo>
                  <a:lnTo>
                    <a:pt x="1412" y="291"/>
                  </a:lnTo>
                  <a:lnTo>
                    <a:pt x="1430" y="238"/>
                  </a:lnTo>
                  <a:lnTo>
                    <a:pt x="1483" y="274"/>
                  </a:lnTo>
                  <a:lnTo>
                    <a:pt x="1562" y="238"/>
                  </a:lnTo>
                  <a:lnTo>
                    <a:pt x="1668" y="238"/>
                  </a:lnTo>
                  <a:lnTo>
                    <a:pt x="1747" y="221"/>
                  </a:lnTo>
                  <a:lnTo>
                    <a:pt x="1747" y="159"/>
                  </a:lnTo>
                  <a:lnTo>
                    <a:pt x="1756" y="88"/>
                  </a:lnTo>
                  <a:lnTo>
                    <a:pt x="1765" y="35"/>
                  </a:lnTo>
                  <a:lnTo>
                    <a:pt x="1827" y="0"/>
                  </a:lnTo>
                  <a:lnTo>
                    <a:pt x="1897" y="53"/>
                  </a:lnTo>
                  <a:lnTo>
                    <a:pt x="1986" y="27"/>
                  </a:lnTo>
                  <a:lnTo>
                    <a:pt x="2056" y="27"/>
                  </a:lnTo>
                  <a:lnTo>
                    <a:pt x="2127" y="88"/>
                  </a:lnTo>
                  <a:lnTo>
                    <a:pt x="2206" y="115"/>
                  </a:lnTo>
                  <a:lnTo>
                    <a:pt x="2259" y="115"/>
                  </a:lnTo>
                  <a:lnTo>
                    <a:pt x="2268" y="212"/>
                  </a:lnTo>
                  <a:lnTo>
                    <a:pt x="2277" y="274"/>
                  </a:lnTo>
                  <a:lnTo>
                    <a:pt x="2321" y="335"/>
                  </a:lnTo>
                  <a:lnTo>
                    <a:pt x="2418" y="362"/>
                  </a:lnTo>
                  <a:lnTo>
                    <a:pt x="2374" y="406"/>
                  </a:lnTo>
                  <a:lnTo>
                    <a:pt x="2400" y="503"/>
                  </a:lnTo>
                  <a:lnTo>
                    <a:pt x="2427" y="609"/>
                  </a:lnTo>
                  <a:lnTo>
                    <a:pt x="2462" y="671"/>
                  </a:lnTo>
                  <a:lnTo>
                    <a:pt x="2515" y="741"/>
                  </a:lnTo>
                  <a:lnTo>
                    <a:pt x="2559" y="812"/>
                  </a:lnTo>
                  <a:lnTo>
                    <a:pt x="2577" y="865"/>
                  </a:lnTo>
                  <a:lnTo>
                    <a:pt x="2577" y="918"/>
                  </a:lnTo>
                  <a:lnTo>
                    <a:pt x="2515" y="927"/>
                  </a:lnTo>
                  <a:lnTo>
                    <a:pt x="2462" y="900"/>
                  </a:lnTo>
                  <a:lnTo>
                    <a:pt x="2400" y="900"/>
                  </a:lnTo>
                  <a:lnTo>
                    <a:pt x="2356" y="891"/>
                  </a:lnTo>
                  <a:lnTo>
                    <a:pt x="2321" y="962"/>
                  </a:lnTo>
                  <a:lnTo>
                    <a:pt x="2250" y="1006"/>
                  </a:lnTo>
                  <a:lnTo>
                    <a:pt x="2206" y="1015"/>
                  </a:lnTo>
                  <a:lnTo>
                    <a:pt x="2118" y="980"/>
                  </a:lnTo>
                  <a:lnTo>
                    <a:pt x="2047" y="988"/>
                  </a:lnTo>
                  <a:lnTo>
                    <a:pt x="2030" y="1068"/>
                  </a:lnTo>
                  <a:lnTo>
                    <a:pt x="1986" y="1094"/>
                  </a:lnTo>
                  <a:lnTo>
                    <a:pt x="1933" y="1147"/>
                  </a:lnTo>
                  <a:lnTo>
                    <a:pt x="1986" y="1200"/>
                  </a:lnTo>
                  <a:lnTo>
                    <a:pt x="2021" y="1280"/>
                  </a:lnTo>
                  <a:lnTo>
                    <a:pt x="1986" y="1324"/>
                  </a:lnTo>
                  <a:lnTo>
                    <a:pt x="1915" y="1368"/>
                  </a:lnTo>
                  <a:lnTo>
                    <a:pt x="1853" y="1315"/>
                  </a:lnTo>
                  <a:lnTo>
                    <a:pt x="1792" y="1280"/>
                  </a:lnTo>
                  <a:lnTo>
                    <a:pt x="1694" y="1306"/>
                  </a:lnTo>
                  <a:lnTo>
                    <a:pt x="1686" y="1385"/>
                  </a:lnTo>
                  <a:lnTo>
                    <a:pt x="1712" y="1447"/>
                  </a:lnTo>
                  <a:lnTo>
                    <a:pt x="1703" y="1509"/>
                  </a:lnTo>
                  <a:lnTo>
                    <a:pt x="1721" y="1571"/>
                  </a:lnTo>
                  <a:lnTo>
                    <a:pt x="1783" y="1588"/>
                  </a:lnTo>
                  <a:lnTo>
                    <a:pt x="1862" y="1615"/>
                  </a:lnTo>
                  <a:lnTo>
                    <a:pt x="1915" y="1659"/>
                  </a:lnTo>
                  <a:lnTo>
                    <a:pt x="1906" y="1791"/>
                  </a:lnTo>
                  <a:lnTo>
                    <a:pt x="1942" y="1853"/>
                  </a:lnTo>
                  <a:lnTo>
                    <a:pt x="2021" y="1871"/>
                  </a:lnTo>
                  <a:lnTo>
                    <a:pt x="2083" y="1871"/>
                  </a:lnTo>
                  <a:lnTo>
                    <a:pt x="2127" y="1915"/>
                  </a:lnTo>
                  <a:lnTo>
                    <a:pt x="2180" y="1950"/>
                  </a:lnTo>
                  <a:lnTo>
                    <a:pt x="2242" y="1941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5" name="Freeform 25">
              <a:extLst>
                <a:ext uri="{FF2B5EF4-FFF2-40B4-BE49-F238E27FC236}">
                  <a16:creationId xmlns:a16="http://schemas.microsoft.com/office/drawing/2014/main" id="{C66FB9F7-5425-AD48-AFFC-85ACE883A19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0" y="3919537"/>
              <a:ext cx="944562" cy="901700"/>
            </a:xfrm>
            <a:custGeom>
              <a:avLst/>
              <a:gdLst>
                <a:gd name="T0" fmla="*/ 971 w 2622"/>
                <a:gd name="T1" fmla="*/ 0 h 2506"/>
                <a:gd name="T2" fmla="*/ 891 w 2622"/>
                <a:gd name="T3" fmla="*/ 52 h 2506"/>
                <a:gd name="T4" fmla="*/ 803 w 2622"/>
                <a:gd name="T5" fmla="*/ 0 h 2506"/>
                <a:gd name="T6" fmla="*/ 750 w 2622"/>
                <a:gd name="T7" fmla="*/ 52 h 2506"/>
                <a:gd name="T8" fmla="*/ 697 w 2622"/>
                <a:gd name="T9" fmla="*/ 105 h 2506"/>
                <a:gd name="T10" fmla="*/ 618 w 2622"/>
                <a:gd name="T11" fmla="*/ 123 h 2506"/>
                <a:gd name="T12" fmla="*/ 547 w 2622"/>
                <a:gd name="T13" fmla="*/ 185 h 2506"/>
                <a:gd name="T14" fmla="*/ 424 w 2622"/>
                <a:gd name="T15" fmla="*/ 317 h 2506"/>
                <a:gd name="T16" fmla="*/ 344 w 2622"/>
                <a:gd name="T17" fmla="*/ 467 h 2506"/>
                <a:gd name="T18" fmla="*/ 335 w 2622"/>
                <a:gd name="T19" fmla="*/ 600 h 2506"/>
                <a:gd name="T20" fmla="*/ 415 w 2622"/>
                <a:gd name="T21" fmla="*/ 741 h 2506"/>
                <a:gd name="T22" fmla="*/ 494 w 2622"/>
                <a:gd name="T23" fmla="*/ 855 h 2506"/>
                <a:gd name="T24" fmla="*/ 529 w 2622"/>
                <a:gd name="T25" fmla="*/ 917 h 2506"/>
                <a:gd name="T26" fmla="*/ 468 w 2622"/>
                <a:gd name="T27" fmla="*/ 1005 h 2506"/>
                <a:gd name="T28" fmla="*/ 362 w 2622"/>
                <a:gd name="T29" fmla="*/ 988 h 2506"/>
                <a:gd name="T30" fmla="*/ 176 w 2622"/>
                <a:gd name="T31" fmla="*/ 970 h 2506"/>
                <a:gd name="T32" fmla="*/ 71 w 2622"/>
                <a:gd name="T33" fmla="*/ 1058 h 2506"/>
                <a:gd name="T34" fmla="*/ 0 w 2622"/>
                <a:gd name="T35" fmla="*/ 1182 h 2506"/>
                <a:gd name="T36" fmla="*/ 124 w 2622"/>
                <a:gd name="T37" fmla="*/ 1279 h 2506"/>
                <a:gd name="T38" fmla="*/ 176 w 2622"/>
                <a:gd name="T39" fmla="*/ 1367 h 2506"/>
                <a:gd name="T40" fmla="*/ 318 w 2622"/>
                <a:gd name="T41" fmla="*/ 1473 h 2506"/>
                <a:gd name="T42" fmla="*/ 450 w 2622"/>
                <a:gd name="T43" fmla="*/ 1561 h 2506"/>
                <a:gd name="T44" fmla="*/ 653 w 2622"/>
                <a:gd name="T45" fmla="*/ 1623 h 2506"/>
                <a:gd name="T46" fmla="*/ 777 w 2622"/>
                <a:gd name="T47" fmla="*/ 1755 h 2506"/>
                <a:gd name="T48" fmla="*/ 953 w 2622"/>
                <a:gd name="T49" fmla="*/ 1817 h 2506"/>
                <a:gd name="T50" fmla="*/ 1077 w 2622"/>
                <a:gd name="T51" fmla="*/ 1914 h 2506"/>
                <a:gd name="T52" fmla="*/ 1333 w 2622"/>
                <a:gd name="T53" fmla="*/ 2047 h 2506"/>
                <a:gd name="T54" fmla="*/ 1544 w 2622"/>
                <a:gd name="T55" fmla="*/ 2064 h 2506"/>
                <a:gd name="T56" fmla="*/ 1703 w 2622"/>
                <a:gd name="T57" fmla="*/ 2153 h 2506"/>
                <a:gd name="T58" fmla="*/ 1836 w 2622"/>
                <a:gd name="T59" fmla="*/ 2250 h 2506"/>
                <a:gd name="T60" fmla="*/ 1915 w 2622"/>
                <a:gd name="T61" fmla="*/ 2408 h 2506"/>
                <a:gd name="T62" fmla="*/ 2039 w 2622"/>
                <a:gd name="T63" fmla="*/ 2461 h 2506"/>
                <a:gd name="T64" fmla="*/ 2197 w 2622"/>
                <a:gd name="T65" fmla="*/ 2505 h 2506"/>
                <a:gd name="T66" fmla="*/ 2321 w 2622"/>
                <a:gd name="T67" fmla="*/ 2488 h 2506"/>
                <a:gd name="T68" fmla="*/ 2330 w 2622"/>
                <a:gd name="T69" fmla="*/ 2382 h 2506"/>
                <a:gd name="T70" fmla="*/ 2303 w 2622"/>
                <a:gd name="T71" fmla="*/ 2250 h 2506"/>
                <a:gd name="T72" fmla="*/ 2312 w 2622"/>
                <a:gd name="T73" fmla="*/ 2188 h 2506"/>
                <a:gd name="T74" fmla="*/ 2400 w 2622"/>
                <a:gd name="T75" fmla="*/ 2126 h 2506"/>
                <a:gd name="T76" fmla="*/ 2356 w 2622"/>
                <a:gd name="T77" fmla="*/ 2003 h 2506"/>
                <a:gd name="T78" fmla="*/ 2339 w 2622"/>
                <a:gd name="T79" fmla="*/ 1914 h 2506"/>
                <a:gd name="T80" fmla="*/ 2294 w 2622"/>
                <a:gd name="T81" fmla="*/ 1764 h 2506"/>
                <a:gd name="T82" fmla="*/ 2303 w 2622"/>
                <a:gd name="T83" fmla="*/ 1588 h 2506"/>
                <a:gd name="T84" fmla="*/ 2436 w 2622"/>
                <a:gd name="T85" fmla="*/ 1526 h 2506"/>
                <a:gd name="T86" fmla="*/ 2586 w 2622"/>
                <a:gd name="T87" fmla="*/ 1491 h 2506"/>
                <a:gd name="T88" fmla="*/ 2612 w 2622"/>
                <a:gd name="T89" fmla="*/ 1394 h 2506"/>
                <a:gd name="T90" fmla="*/ 2621 w 2622"/>
                <a:gd name="T91" fmla="*/ 1252 h 2506"/>
                <a:gd name="T92" fmla="*/ 2568 w 2622"/>
                <a:gd name="T93" fmla="*/ 1129 h 2506"/>
                <a:gd name="T94" fmla="*/ 2427 w 2622"/>
                <a:gd name="T95" fmla="*/ 1085 h 2506"/>
                <a:gd name="T96" fmla="*/ 2312 w 2622"/>
                <a:gd name="T97" fmla="*/ 1058 h 2506"/>
                <a:gd name="T98" fmla="*/ 2127 w 2622"/>
                <a:gd name="T99" fmla="*/ 1067 h 2506"/>
                <a:gd name="T100" fmla="*/ 2003 w 2622"/>
                <a:gd name="T101" fmla="*/ 1067 h 2506"/>
                <a:gd name="T102" fmla="*/ 1994 w 2622"/>
                <a:gd name="T103" fmla="*/ 900 h 2506"/>
                <a:gd name="T104" fmla="*/ 2091 w 2622"/>
                <a:gd name="T105" fmla="*/ 794 h 2506"/>
                <a:gd name="T106" fmla="*/ 1959 w 2622"/>
                <a:gd name="T107" fmla="*/ 714 h 2506"/>
                <a:gd name="T108" fmla="*/ 1941 w 2622"/>
                <a:gd name="T109" fmla="*/ 573 h 2506"/>
                <a:gd name="T110" fmla="*/ 1844 w 2622"/>
                <a:gd name="T111" fmla="*/ 520 h 2506"/>
                <a:gd name="T112" fmla="*/ 1633 w 2622"/>
                <a:gd name="T113" fmla="*/ 555 h 2506"/>
                <a:gd name="T114" fmla="*/ 1491 w 2622"/>
                <a:gd name="T115" fmla="*/ 485 h 2506"/>
                <a:gd name="T116" fmla="*/ 1394 w 2622"/>
                <a:gd name="T117" fmla="*/ 370 h 2506"/>
                <a:gd name="T118" fmla="*/ 1288 w 2622"/>
                <a:gd name="T119" fmla="*/ 220 h 2506"/>
                <a:gd name="T120" fmla="*/ 1147 w 2622"/>
                <a:gd name="T121" fmla="*/ 88 h 2506"/>
                <a:gd name="T122" fmla="*/ 1015 w 2622"/>
                <a:gd name="T123" fmla="*/ 44 h 25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622" h="2506">
                  <a:moveTo>
                    <a:pt x="1015" y="44"/>
                  </a:moveTo>
                  <a:lnTo>
                    <a:pt x="971" y="0"/>
                  </a:lnTo>
                  <a:lnTo>
                    <a:pt x="918" y="8"/>
                  </a:lnTo>
                  <a:lnTo>
                    <a:pt x="891" y="52"/>
                  </a:lnTo>
                  <a:lnTo>
                    <a:pt x="838" y="52"/>
                  </a:lnTo>
                  <a:lnTo>
                    <a:pt x="803" y="0"/>
                  </a:lnTo>
                  <a:lnTo>
                    <a:pt x="750" y="17"/>
                  </a:lnTo>
                  <a:lnTo>
                    <a:pt x="750" y="52"/>
                  </a:lnTo>
                  <a:lnTo>
                    <a:pt x="732" y="114"/>
                  </a:lnTo>
                  <a:lnTo>
                    <a:pt x="697" y="105"/>
                  </a:lnTo>
                  <a:lnTo>
                    <a:pt x="662" y="88"/>
                  </a:lnTo>
                  <a:lnTo>
                    <a:pt x="618" y="123"/>
                  </a:lnTo>
                  <a:lnTo>
                    <a:pt x="627" y="176"/>
                  </a:lnTo>
                  <a:lnTo>
                    <a:pt x="547" y="185"/>
                  </a:lnTo>
                  <a:lnTo>
                    <a:pt x="477" y="229"/>
                  </a:lnTo>
                  <a:lnTo>
                    <a:pt x="424" y="317"/>
                  </a:lnTo>
                  <a:lnTo>
                    <a:pt x="371" y="405"/>
                  </a:lnTo>
                  <a:lnTo>
                    <a:pt x="344" y="467"/>
                  </a:lnTo>
                  <a:lnTo>
                    <a:pt x="327" y="564"/>
                  </a:lnTo>
                  <a:lnTo>
                    <a:pt x="335" y="600"/>
                  </a:lnTo>
                  <a:lnTo>
                    <a:pt x="379" y="679"/>
                  </a:lnTo>
                  <a:lnTo>
                    <a:pt x="415" y="741"/>
                  </a:lnTo>
                  <a:lnTo>
                    <a:pt x="468" y="785"/>
                  </a:lnTo>
                  <a:lnTo>
                    <a:pt x="494" y="855"/>
                  </a:lnTo>
                  <a:lnTo>
                    <a:pt x="538" y="873"/>
                  </a:lnTo>
                  <a:lnTo>
                    <a:pt x="529" y="917"/>
                  </a:lnTo>
                  <a:lnTo>
                    <a:pt x="529" y="970"/>
                  </a:lnTo>
                  <a:lnTo>
                    <a:pt x="468" y="1005"/>
                  </a:lnTo>
                  <a:lnTo>
                    <a:pt x="424" y="979"/>
                  </a:lnTo>
                  <a:lnTo>
                    <a:pt x="362" y="988"/>
                  </a:lnTo>
                  <a:lnTo>
                    <a:pt x="265" y="970"/>
                  </a:lnTo>
                  <a:lnTo>
                    <a:pt x="176" y="970"/>
                  </a:lnTo>
                  <a:lnTo>
                    <a:pt x="124" y="997"/>
                  </a:lnTo>
                  <a:lnTo>
                    <a:pt x="71" y="1058"/>
                  </a:lnTo>
                  <a:lnTo>
                    <a:pt x="9" y="1120"/>
                  </a:lnTo>
                  <a:lnTo>
                    <a:pt x="0" y="1182"/>
                  </a:lnTo>
                  <a:lnTo>
                    <a:pt x="44" y="1252"/>
                  </a:lnTo>
                  <a:lnTo>
                    <a:pt x="124" y="1279"/>
                  </a:lnTo>
                  <a:lnTo>
                    <a:pt x="132" y="1323"/>
                  </a:lnTo>
                  <a:lnTo>
                    <a:pt x="176" y="1367"/>
                  </a:lnTo>
                  <a:lnTo>
                    <a:pt x="265" y="1411"/>
                  </a:lnTo>
                  <a:lnTo>
                    <a:pt x="318" y="1473"/>
                  </a:lnTo>
                  <a:lnTo>
                    <a:pt x="362" y="1517"/>
                  </a:lnTo>
                  <a:lnTo>
                    <a:pt x="450" y="1561"/>
                  </a:lnTo>
                  <a:lnTo>
                    <a:pt x="556" y="1623"/>
                  </a:lnTo>
                  <a:lnTo>
                    <a:pt x="653" y="1623"/>
                  </a:lnTo>
                  <a:lnTo>
                    <a:pt x="697" y="1676"/>
                  </a:lnTo>
                  <a:lnTo>
                    <a:pt x="777" y="1755"/>
                  </a:lnTo>
                  <a:lnTo>
                    <a:pt x="847" y="1800"/>
                  </a:lnTo>
                  <a:lnTo>
                    <a:pt x="953" y="1817"/>
                  </a:lnTo>
                  <a:lnTo>
                    <a:pt x="997" y="1879"/>
                  </a:lnTo>
                  <a:lnTo>
                    <a:pt x="1077" y="1914"/>
                  </a:lnTo>
                  <a:lnTo>
                    <a:pt x="1183" y="2003"/>
                  </a:lnTo>
                  <a:lnTo>
                    <a:pt x="1333" y="2047"/>
                  </a:lnTo>
                  <a:lnTo>
                    <a:pt x="1456" y="2038"/>
                  </a:lnTo>
                  <a:lnTo>
                    <a:pt x="1544" y="2064"/>
                  </a:lnTo>
                  <a:lnTo>
                    <a:pt x="1633" y="2108"/>
                  </a:lnTo>
                  <a:lnTo>
                    <a:pt x="1703" y="2153"/>
                  </a:lnTo>
                  <a:lnTo>
                    <a:pt x="1774" y="2205"/>
                  </a:lnTo>
                  <a:lnTo>
                    <a:pt x="1836" y="2250"/>
                  </a:lnTo>
                  <a:lnTo>
                    <a:pt x="1880" y="2338"/>
                  </a:lnTo>
                  <a:lnTo>
                    <a:pt x="1915" y="2408"/>
                  </a:lnTo>
                  <a:lnTo>
                    <a:pt x="1941" y="2461"/>
                  </a:lnTo>
                  <a:lnTo>
                    <a:pt x="2039" y="2461"/>
                  </a:lnTo>
                  <a:lnTo>
                    <a:pt x="2118" y="2479"/>
                  </a:lnTo>
                  <a:lnTo>
                    <a:pt x="2197" y="2505"/>
                  </a:lnTo>
                  <a:lnTo>
                    <a:pt x="2286" y="2470"/>
                  </a:lnTo>
                  <a:lnTo>
                    <a:pt x="2321" y="2488"/>
                  </a:lnTo>
                  <a:lnTo>
                    <a:pt x="2339" y="2444"/>
                  </a:lnTo>
                  <a:lnTo>
                    <a:pt x="2330" y="2382"/>
                  </a:lnTo>
                  <a:lnTo>
                    <a:pt x="2303" y="2329"/>
                  </a:lnTo>
                  <a:lnTo>
                    <a:pt x="2303" y="2250"/>
                  </a:lnTo>
                  <a:lnTo>
                    <a:pt x="2259" y="2205"/>
                  </a:lnTo>
                  <a:lnTo>
                    <a:pt x="2312" y="2188"/>
                  </a:lnTo>
                  <a:lnTo>
                    <a:pt x="2392" y="2170"/>
                  </a:lnTo>
                  <a:lnTo>
                    <a:pt x="2400" y="2126"/>
                  </a:lnTo>
                  <a:lnTo>
                    <a:pt x="2374" y="2082"/>
                  </a:lnTo>
                  <a:lnTo>
                    <a:pt x="2356" y="2003"/>
                  </a:lnTo>
                  <a:lnTo>
                    <a:pt x="2365" y="1941"/>
                  </a:lnTo>
                  <a:lnTo>
                    <a:pt x="2339" y="1914"/>
                  </a:lnTo>
                  <a:lnTo>
                    <a:pt x="2312" y="1853"/>
                  </a:lnTo>
                  <a:lnTo>
                    <a:pt x="2294" y="1764"/>
                  </a:lnTo>
                  <a:lnTo>
                    <a:pt x="2294" y="1667"/>
                  </a:lnTo>
                  <a:lnTo>
                    <a:pt x="2303" y="1588"/>
                  </a:lnTo>
                  <a:lnTo>
                    <a:pt x="2356" y="1544"/>
                  </a:lnTo>
                  <a:lnTo>
                    <a:pt x="2436" y="1526"/>
                  </a:lnTo>
                  <a:lnTo>
                    <a:pt x="2515" y="1517"/>
                  </a:lnTo>
                  <a:lnTo>
                    <a:pt x="2586" y="1491"/>
                  </a:lnTo>
                  <a:lnTo>
                    <a:pt x="2594" y="1447"/>
                  </a:lnTo>
                  <a:lnTo>
                    <a:pt x="2612" y="1394"/>
                  </a:lnTo>
                  <a:lnTo>
                    <a:pt x="2586" y="1323"/>
                  </a:lnTo>
                  <a:lnTo>
                    <a:pt x="2621" y="1252"/>
                  </a:lnTo>
                  <a:lnTo>
                    <a:pt x="2612" y="1182"/>
                  </a:lnTo>
                  <a:lnTo>
                    <a:pt x="2568" y="1129"/>
                  </a:lnTo>
                  <a:lnTo>
                    <a:pt x="2497" y="1102"/>
                  </a:lnTo>
                  <a:lnTo>
                    <a:pt x="2427" y="1085"/>
                  </a:lnTo>
                  <a:lnTo>
                    <a:pt x="2365" y="1041"/>
                  </a:lnTo>
                  <a:lnTo>
                    <a:pt x="2312" y="1058"/>
                  </a:lnTo>
                  <a:lnTo>
                    <a:pt x="2224" y="1085"/>
                  </a:lnTo>
                  <a:lnTo>
                    <a:pt x="2127" y="1067"/>
                  </a:lnTo>
                  <a:lnTo>
                    <a:pt x="2074" y="1102"/>
                  </a:lnTo>
                  <a:lnTo>
                    <a:pt x="2003" y="1067"/>
                  </a:lnTo>
                  <a:lnTo>
                    <a:pt x="1994" y="988"/>
                  </a:lnTo>
                  <a:lnTo>
                    <a:pt x="1994" y="900"/>
                  </a:lnTo>
                  <a:lnTo>
                    <a:pt x="2047" y="838"/>
                  </a:lnTo>
                  <a:lnTo>
                    <a:pt x="2091" y="794"/>
                  </a:lnTo>
                  <a:lnTo>
                    <a:pt x="2047" y="750"/>
                  </a:lnTo>
                  <a:lnTo>
                    <a:pt x="1959" y="714"/>
                  </a:lnTo>
                  <a:lnTo>
                    <a:pt x="1941" y="652"/>
                  </a:lnTo>
                  <a:lnTo>
                    <a:pt x="1941" y="573"/>
                  </a:lnTo>
                  <a:lnTo>
                    <a:pt x="1906" y="511"/>
                  </a:lnTo>
                  <a:lnTo>
                    <a:pt x="1844" y="520"/>
                  </a:lnTo>
                  <a:lnTo>
                    <a:pt x="1721" y="538"/>
                  </a:lnTo>
                  <a:lnTo>
                    <a:pt x="1633" y="555"/>
                  </a:lnTo>
                  <a:lnTo>
                    <a:pt x="1553" y="520"/>
                  </a:lnTo>
                  <a:lnTo>
                    <a:pt x="1491" y="485"/>
                  </a:lnTo>
                  <a:lnTo>
                    <a:pt x="1456" y="423"/>
                  </a:lnTo>
                  <a:lnTo>
                    <a:pt x="1394" y="370"/>
                  </a:lnTo>
                  <a:lnTo>
                    <a:pt x="1333" y="282"/>
                  </a:lnTo>
                  <a:lnTo>
                    <a:pt x="1288" y="220"/>
                  </a:lnTo>
                  <a:lnTo>
                    <a:pt x="1209" y="158"/>
                  </a:lnTo>
                  <a:lnTo>
                    <a:pt x="1147" y="88"/>
                  </a:lnTo>
                  <a:lnTo>
                    <a:pt x="1103" y="26"/>
                  </a:lnTo>
                  <a:lnTo>
                    <a:pt x="1015" y="44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6" name="Freeform 26">
              <a:extLst>
                <a:ext uri="{FF2B5EF4-FFF2-40B4-BE49-F238E27FC236}">
                  <a16:creationId xmlns:a16="http://schemas.microsoft.com/office/drawing/2014/main" id="{A575245B-3640-9347-8669-FF01F35BDC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14387" y="4405312"/>
              <a:ext cx="1401763" cy="739775"/>
            </a:xfrm>
            <a:custGeom>
              <a:avLst/>
              <a:gdLst>
                <a:gd name="T0" fmla="*/ 230 w 3893"/>
                <a:gd name="T1" fmla="*/ 1208 h 2056"/>
                <a:gd name="T2" fmla="*/ 406 w 3893"/>
                <a:gd name="T3" fmla="*/ 1253 h 2056"/>
                <a:gd name="T4" fmla="*/ 556 w 3893"/>
                <a:gd name="T5" fmla="*/ 1217 h 2056"/>
                <a:gd name="T6" fmla="*/ 733 w 3893"/>
                <a:gd name="T7" fmla="*/ 1253 h 2056"/>
                <a:gd name="T8" fmla="*/ 874 w 3893"/>
                <a:gd name="T9" fmla="*/ 1085 h 2056"/>
                <a:gd name="T10" fmla="*/ 980 w 3893"/>
                <a:gd name="T11" fmla="*/ 1032 h 2056"/>
                <a:gd name="T12" fmla="*/ 1165 w 3893"/>
                <a:gd name="T13" fmla="*/ 1094 h 2056"/>
                <a:gd name="T14" fmla="*/ 1324 w 3893"/>
                <a:gd name="T15" fmla="*/ 1217 h 2056"/>
                <a:gd name="T16" fmla="*/ 1509 w 3893"/>
                <a:gd name="T17" fmla="*/ 1358 h 2056"/>
                <a:gd name="T18" fmla="*/ 1889 w 3893"/>
                <a:gd name="T19" fmla="*/ 1508 h 2056"/>
                <a:gd name="T20" fmla="*/ 2092 w 3893"/>
                <a:gd name="T21" fmla="*/ 1553 h 2056"/>
                <a:gd name="T22" fmla="*/ 2321 w 3893"/>
                <a:gd name="T23" fmla="*/ 1535 h 2056"/>
                <a:gd name="T24" fmla="*/ 2462 w 3893"/>
                <a:gd name="T25" fmla="*/ 1561 h 2056"/>
                <a:gd name="T26" fmla="*/ 2639 w 3893"/>
                <a:gd name="T27" fmla="*/ 1685 h 2056"/>
                <a:gd name="T28" fmla="*/ 2833 w 3893"/>
                <a:gd name="T29" fmla="*/ 1694 h 2056"/>
                <a:gd name="T30" fmla="*/ 2965 w 3893"/>
                <a:gd name="T31" fmla="*/ 1853 h 2056"/>
                <a:gd name="T32" fmla="*/ 3124 w 3893"/>
                <a:gd name="T33" fmla="*/ 1950 h 2056"/>
                <a:gd name="T34" fmla="*/ 3292 w 3893"/>
                <a:gd name="T35" fmla="*/ 2055 h 2056"/>
                <a:gd name="T36" fmla="*/ 3715 w 3893"/>
                <a:gd name="T37" fmla="*/ 1800 h 2056"/>
                <a:gd name="T38" fmla="*/ 3574 w 3893"/>
                <a:gd name="T39" fmla="*/ 1694 h 2056"/>
                <a:gd name="T40" fmla="*/ 3442 w 3893"/>
                <a:gd name="T41" fmla="*/ 1694 h 2056"/>
                <a:gd name="T42" fmla="*/ 3301 w 3893"/>
                <a:gd name="T43" fmla="*/ 1570 h 2056"/>
                <a:gd name="T44" fmla="*/ 3159 w 3893"/>
                <a:gd name="T45" fmla="*/ 1597 h 2056"/>
                <a:gd name="T46" fmla="*/ 3018 w 3893"/>
                <a:gd name="T47" fmla="*/ 1579 h 2056"/>
                <a:gd name="T48" fmla="*/ 2948 w 3893"/>
                <a:gd name="T49" fmla="*/ 1473 h 2056"/>
                <a:gd name="T50" fmla="*/ 2921 w 3893"/>
                <a:gd name="T51" fmla="*/ 1367 h 2056"/>
                <a:gd name="T52" fmla="*/ 2798 w 3893"/>
                <a:gd name="T53" fmla="*/ 1235 h 2056"/>
                <a:gd name="T54" fmla="*/ 2568 w 3893"/>
                <a:gd name="T55" fmla="*/ 1226 h 2056"/>
                <a:gd name="T56" fmla="*/ 2542 w 3893"/>
                <a:gd name="T57" fmla="*/ 1058 h 2056"/>
                <a:gd name="T58" fmla="*/ 2427 w 3893"/>
                <a:gd name="T59" fmla="*/ 970 h 2056"/>
                <a:gd name="T60" fmla="*/ 2303 w 3893"/>
                <a:gd name="T61" fmla="*/ 953 h 2056"/>
                <a:gd name="T62" fmla="*/ 2268 w 3893"/>
                <a:gd name="T63" fmla="*/ 829 h 2056"/>
                <a:gd name="T64" fmla="*/ 2224 w 3893"/>
                <a:gd name="T65" fmla="*/ 714 h 2056"/>
                <a:gd name="T66" fmla="*/ 1995 w 3893"/>
                <a:gd name="T67" fmla="*/ 679 h 2056"/>
                <a:gd name="T68" fmla="*/ 1845 w 3893"/>
                <a:gd name="T69" fmla="*/ 582 h 2056"/>
                <a:gd name="T70" fmla="*/ 1668 w 3893"/>
                <a:gd name="T71" fmla="*/ 573 h 2056"/>
                <a:gd name="T72" fmla="*/ 1492 w 3893"/>
                <a:gd name="T73" fmla="*/ 555 h 2056"/>
                <a:gd name="T74" fmla="*/ 1403 w 3893"/>
                <a:gd name="T75" fmla="*/ 405 h 2056"/>
                <a:gd name="T76" fmla="*/ 1227 w 3893"/>
                <a:gd name="T77" fmla="*/ 370 h 2056"/>
                <a:gd name="T78" fmla="*/ 1112 w 3893"/>
                <a:gd name="T79" fmla="*/ 423 h 2056"/>
                <a:gd name="T80" fmla="*/ 936 w 3893"/>
                <a:gd name="T81" fmla="*/ 467 h 2056"/>
                <a:gd name="T82" fmla="*/ 786 w 3893"/>
                <a:gd name="T83" fmla="*/ 450 h 2056"/>
                <a:gd name="T84" fmla="*/ 653 w 3893"/>
                <a:gd name="T85" fmla="*/ 308 h 2056"/>
                <a:gd name="T86" fmla="*/ 618 w 3893"/>
                <a:gd name="T87" fmla="*/ 35 h 2056"/>
                <a:gd name="T88" fmla="*/ 441 w 3893"/>
                <a:gd name="T89" fmla="*/ 79 h 2056"/>
                <a:gd name="T90" fmla="*/ 256 w 3893"/>
                <a:gd name="T91" fmla="*/ 167 h 2056"/>
                <a:gd name="T92" fmla="*/ 44 w 3893"/>
                <a:gd name="T93" fmla="*/ 238 h 2056"/>
                <a:gd name="T94" fmla="*/ 53 w 3893"/>
                <a:gd name="T95" fmla="*/ 503 h 2056"/>
                <a:gd name="T96" fmla="*/ 97 w 3893"/>
                <a:gd name="T97" fmla="*/ 653 h 2056"/>
                <a:gd name="T98" fmla="*/ 133 w 3893"/>
                <a:gd name="T99" fmla="*/ 820 h 2056"/>
                <a:gd name="T100" fmla="*/ 44 w 3893"/>
                <a:gd name="T101" fmla="*/ 900 h 2056"/>
                <a:gd name="T102" fmla="*/ 80 w 3893"/>
                <a:gd name="T103" fmla="*/ 1094 h 20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893" h="2056">
                  <a:moveTo>
                    <a:pt x="97" y="1182"/>
                  </a:moveTo>
                  <a:lnTo>
                    <a:pt x="159" y="1200"/>
                  </a:lnTo>
                  <a:lnTo>
                    <a:pt x="230" y="1208"/>
                  </a:lnTo>
                  <a:lnTo>
                    <a:pt x="283" y="1244"/>
                  </a:lnTo>
                  <a:lnTo>
                    <a:pt x="335" y="1253"/>
                  </a:lnTo>
                  <a:lnTo>
                    <a:pt x="406" y="1253"/>
                  </a:lnTo>
                  <a:lnTo>
                    <a:pt x="477" y="1270"/>
                  </a:lnTo>
                  <a:lnTo>
                    <a:pt x="459" y="1217"/>
                  </a:lnTo>
                  <a:lnTo>
                    <a:pt x="556" y="1217"/>
                  </a:lnTo>
                  <a:lnTo>
                    <a:pt x="618" y="1244"/>
                  </a:lnTo>
                  <a:lnTo>
                    <a:pt x="671" y="1288"/>
                  </a:lnTo>
                  <a:lnTo>
                    <a:pt x="733" y="1253"/>
                  </a:lnTo>
                  <a:lnTo>
                    <a:pt x="794" y="1244"/>
                  </a:lnTo>
                  <a:lnTo>
                    <a:pt x="865" y="1244"/>
                  </a:lnTo>
                  <a:lnTo>
                    <a:pt x="874" y="1085"/>
                  </a:lnTo>
                  <a:lnTo>
                    <a:pt x="936" y="1094"/>
                  </a:lnTo>
                  <a:lnTo>
                    <a:pt x="944" y="1058"/>
                  </a:lnTo>
                  <a:lnTo>
                    <a:pt x="980" y="1032"/>
                  </a:lnTo>
                  <a:lnTo>
                    <a:pt x="1059" y="1076"/>
                  </a:lnTo>
                  <a:lnTo>
                    <a:pt x="1121" y="1103"/>
                  </a:lnTo>
                  <a:lnTo>
                    <a:pt x="1165" y="1094"/>
                  </a:lnTo>
                  <a:lnTo>
                    <a:pt x="1218" y="1147"/>
                  </a:lnTo>
                  <a:lnTo>
                    <a:pt x="1280" y="1155"/>
                  </a:lnTo>
                  <a:lnTo>
                    <a:pt x="1324" y="1217"/>
                  </a:lnTo>
                  <a:lnTo>
                    <a:pt x="1377" y="1261"/>
                  </a:lnTo>
                  <a:lnTo>
                    <a:pt x="1421" y="1323"/>
                  </a:lnTo>
                  <a:lnTo>
                    <a:pt x="1509" y="1358"/>
                  </a:lnTo>
                  <a:lnTo>
                    <a:pt x="1642" y="1438"/>
                  </a:lnTo>
                  <a:lnTo>
                    <a:pt x="1800" y="1420"/>
                  </a:lnTo>
                  <a:lnTo>
                    <a:pt x="1889" y="1508"/>
                  </a:lnTo>
                  <a:lnTo>
                    <a:pt x="1959" y="1517"/>
                  </a:lnTo>
                  <a:lnTo>
                    <a:pt x="2039" y="1553"/>
                  </a:lnTo>
                  <a:lnTo>
                    <a:pt x="2092" y="1553"/>
                  </a:lnTo>
                  <a:lnTo>
                    <a:pt x="2153" y="1579"/>
                  </a:lnTo>
                  <a:lnTo>
                    <a:pt x="2233" y="1579"/>
                  </a:lnTo>
                  <a:lnTo>
                    <a:pt x="2321" y="1535"/>
                  </a:lnTo>
                  <a:lnTo>
                    <a:pt x="2374" y="1561"/>
                  </a:lnTo>
                  <a:lnTo>
                    <a:pt x="2427" y="1570"/>
                  </a:lnTo>
                  <a:lnTo>
                    <a:pt x="2462" y="1561"/>
                  </a:lnTo>
                  <a:lnTo>
                    <a:pt x="2533" y="1614"/>
                  </a:lnTo>
                  <a:lnTo>
                    <a:pt x="2577" y="1667"/>
                  </a:lnTo>
                  <a:lnTo>
                    <a:pt x="2639" y="1685"/>
                  </a:lnTo>
                  <a:lnTo>
                    <a:pt x="2718" y="1711"/>
                  </a:lnTo>
                  <a:lnTo>
                    <a:pt x="2780" y="1641"/>
                  </a:lnTo>
                  <a:lnTo>
                    <a:pt x="2833" y="1694"/>
                  </a:lnTo>
                  <a:lnTo>
                    <a:pt x="2868" y="1773"/>
                  </a:lnTo>
                  <a:lnTo>
                    <a:pt x="2904" y="1817"/>
                  </a:lnTo>
                  <a:lnTo>
                    <a:pt x="2965" y="1853"/>
                  </a:lnTo>
                  <a:lnTo>
                    <a:pt x="3018" y="1861"/>
                  </a:lnTo>
                  <a:lnTo>
                    <a:pt x="3080" y="1905"/>
                  </a:lnTo>
                  <a:lnTo>
                    <a:pt x="3124" y="1950"/>
                  </a:lnTo>
                  <a:lnTo>
                    <a:pt x="3186" y="1967"/>
                  </a:lnTo>
                  <a:lnTo>
                    <a:pt x="3257" y="2003"/>
                  </a:lnTo>
                  <a:lnTo>
                    <a:pt x="3292" y="2055"/>
                  </a:lnTo>
                  <a:lnTo>
                    <a:pt x="3892" y="1853"/>
                  </a:lnTo>
                  <a:lnTo>
                    <a:pt x="3795" y="1826"/>
                  </a:lnTo>
                  <a:lnTo>
                    <a:pt x="3715" y="1800"/>
                  </a:lnTo>
                  <a:lnTo>
                    <a:pt x="3671" y="1755"/>
                  </a:lnTo>
                  <a:lnTo>
                    <a:pt x="3636" y="1729"/>
                  </a:lnTo>
                  <a:lnTo>
                    <a:pt x="3574" y="1694"/>
                  </a:lnTo>
                  <a:lnTo>
                    <a:pt x="3530" y="1729"/>
                  </a:lnTo>
                  <a:lnTo>
                    <a:pt x="3495" y="1685"/>
                  </a:lnTo>
                  <a:lnTo>
                    <a:pt x="3442" y="1694"/>
                  </a:lnTo>
                  <a:lnTo>
                    <a:pt x="3380" y="1658"/>
                  </a:lnTo>
                  <a:lnTo>
                    <a:pt x="3407" y="1614"/>
                  </a:lnTo>
                  <a:lnTo>
                    <a:pt x="3301" y="1570"/>
                  </a:lnTo>
                  <a:lnTo>
                    <a:pt x="3239" y="1579"/>
                  </a:lnTo>
                  <a:lnTo>
                    <a:pt x="3204" y="1553"/>
                  </a:lnTo>
                  <a:lnTo>
                    <a:pt x="3159" y="1597"/>
                  </a:lnTo>
                  <a:lnTo>
                    <a:pt x="3124" y="1570"/>
                  </a:lnTo>
                  <a:lnTo>
                    <a:pt x="3062" y="1605"/>
                  </a:lnTo>
                  <a:lnTo>
                    <a:pt x="3018" y="1579"/>
                  </a:lnTo>
                  <a:lnTo>
                    <a:pt x="3001" y="1526"/>
                  </a:lnTo>
                  <a:lnTo>
                    <a:pt x="2948" y="1526"/>
                  </a:lnTo>
                  <a:lnTo>
                    <a:pt x="2948" y="1473"/>
                  </a:lnTo>
                  <a:lnTo>
                    <a:pt x="2904" y="1438"/>
                  </a:lnTo>
                  <a:lnTo>
                    <a:pt x="2895" y="1385"/>
                  </a:lnTo>
                  <a:lnTo>
                    <a:pt x="2921" y="1367"/>
                  </a:lnTo>
                  <a:lnTo>
                    <a:pt x="2912" y="1297"/>
                  </a:lnTo>
                  <a:lnTo>
                    <a:pt x="2859" y="1253"/>
                  </a:lnTo>
                  <a:lnTo>
                    <a:pt x="2798" y="1235"/>
                  </a:lnTo>
                  <a:lnTo>
                    <a:pt x="2701" y="1235"/>
                  </a:lnTo>
                  <a:lnTo>
                    <a:pt x="2621" y="1191"/>
                  </a:lnTo>
                  <a:lnTo>
                    <a:pt x="2568" y="1226"/>
                  </a:lnTo>
                  <a:lnTo>
                    <a:pt x="2542" y="1182"/>
                  </a:lnTo>
                  <a:lnTo>
                    <a:pt x="2515" y="1120"/>
                  </a:lnTo>
                  <a:lnTo>
                    <a:pt x="2542" y="1058"/>
                  </a:lnTo>
                  <a:lnTo>
                    <a:pt x="2533" y="997"/>
                  </a:lnTo>
                  <a:lnTo>
                    <a:pt x="2480" y="953"/>
                  </a:lnTo>
                  <a:lnTo>
                    <a:pt x="2427" y="970"/>
                  </a:lnTo>
                  <a:lnTo>
                    <a:pt x="2409" y="917"/>
                  </a:lnTo>
                  <a:lnTo>
                    <a:pt x="2365" y="926"/>
                  </a:lnTo>
                  <a:lnTo>
                    <a:pt x="2303" y="953"/>
                  </a:lnTo>
                  <a:lnTo>
                    <a:pt x="2242" y="926"/>
                  </a:lnTo>
                  <a:lnTo>
                    <a:pt x="2242" y="882"/>
                  </a:lnTo>
                  <a:lnTo>
                    <a:pt x="2268" y="829"/>
                  </a:lnTo>
                  <a:lnTo>
                    <a:pt x="2250" y="785"/>
                  </a:lnTo>
                  <a:lnTo>
                    <a:pt x="2189" y="767"/>
                  </a:lnTo>
                  <a:lnTo>
                    <a:pt x="2224" y="714"/>
                  </a:lnTo>
                  <a:lnTo>
                    <a:pt x="2118" y="653"/>
                  </a:lnTo>
                  <a:lnTo>
                    <a:pt x="2065" y="661"/>
                  </a:lnTo>
                  <a:lnTo>
                    <a:pt x="1995" y="679"/>
                  </a:lnTo>
                  <a:lnTo>
                    <a:pt x="1950" y="635"/>
                  </a:lnTo>
                  <a:lnTo>
                    <a:pt x="1880" y="644"/>
                  </a:lnTo>
                  <a:lnTo>
                    <a:pt x="1845" y="582"/>
                  </a:lnTo>
                  <a:lnTo>
                    <a:pt x="1783" y="600"/>
                  </a:lnTo>
                  <a:lnTo>
                    <a:pt x="1730" y="555"/>
                  </a:lnTo>
                  <a:lnTo>
                    <a:pt x="1668" y="573"/>
                  </a:lnTo>
                  <a:lnTo>
                    <a:pt x="1589" y="591"/>
                  </a:lnTo>
                  <a:lnTo>
                    <a:pt x="1553" y="529"/>
                  </a:lnTo>
                  <a:lnTo>
                    <a:pt x="1492" y="555"/>
                  </a:lnTo>
                  <a:lnTo>
                    <a:pt x="1439" y="494"/>
                  </a:lnTo>
                  <a:lnTo>
                    <a:pt x="1403" y="458"/>
                  </a:lnTo>
                  <a:lnTo>
                    <a:pt x="1403" y="405"/>
                  </a:lnTo>
                  <a:lnTo>
                    <a:pt x="1342" y="370"/>
                  </a:lnTo>
                  <a:lnTo>
                    <a:pt x="1297" y="379"/>
                  </a:lnTo>
                  <a:lnTo>
                    <a:pt x="1227" y="370"/>
                  </a:lnTo>
                  <a:lnTo>
                    <a:pt x="1209" y="414"/>
                  </a:lnTo>
                  <a:lnTo>
                    <a:pt x="1165" y="432"/>
                  </a:lnTo>
                  <a:lnTo>
                    <a:pt x="1112" y="423"/>
                  </a:lnTo>
                  <a:lnTo>
                    <a:pt x="1068" y="450"/>
                  </a:lnTo>
                  <a:lnTo>
                    <a:pt x="1033" y="467"/>
                  </a:lnTo>
                  <a:lnTo>
                    <a:pt x="936" y="467"/>
                  </a:lnTo>
                  <a:lnTo>
                    <a:pt x="900" y="423"/>
                  </a:lnTo>
                  <a:lnTo>
                    <a:pt x="856" y="458"/>
                  </a:lnTo>
                  <a:lnTo>
                    <a:pt x="786" y="450"/>
                  </a:lnTo>
                  <a:lnTo>
                    <a:pt x="715" y="405"/>
                  </a:lnTo>
                  <a:lnTo>
                    <a:pt x="653" y="388"/>
                  </a:lnTo>
                  <a:lnTo>
                    <a:pt x="653" y="308"/>
                  </a:lnTo>
                  <a:lnTo>
                    <a:pt x="644" y="220"/>
                  </a:lnTo>
                  <a:lnTo>
                    <a:pt x="644" y="105"/>
                  </a:lnTo>
                  <a:lnTo>
                    <a:pt x="618" y="35"/>
                  </a:lnTo>
                  <a:lnTo>
                    <a:pt x="521" y="0"/>
                  </a:lnTo>
                  <a:lnTo>
                    <a:pt x="459" y="17"/>
                  </a:lnTo>
                  <a:lnTo>
                    <a:pt x="441" y="79"/>
                  </a:lnTo>
                  <a:lnTo>
                    <a:pt x="415" y="123"/>
                  </a:lnTo>
                  <a:lnTo>
                    <a:pt x="327" y="141"/>
                  </a:lnTo>
                  <a:lnTo>
                    <a:pt x="256" y="167"/>
                  </a:lnTo>
                  <a:lnTo>
                    <a:pt x="177" y="176"/>
                  </a:lnTo>
                  <a:lnTo>
                    <a:pt x="97" y="194"/>
                  </a:lnTo>
                  <a:lnTo>
                    <a:pt x="44" y="238"/>
                  </a:lnTo>
                  <a:lnTo>
                    <a:pt x="35" y="317"/>
                  </a:lnTo>
                  <a:lnTo>
                    <a:pt x="35" y="414"/>
                  </a:lnTo>
                  <a:lnTo>
                    <a:pt x="53" y="503"/>
                  </a:lnTo>
                  <a:lnTo>
                    <a:pt x="80" y="564"/>
                  </a:lnTo>
                  <a:lnTo>
                    <a:pt x="106" y="591"/>
                  </a:lnTo>
                  <a:lnTo>
                    <a:pt x="97" y="653"/>
                  </a:lnTo>
                  <a:lnTo>
                    <a:pt x="115" y="732"/>
                  </a:lnTo>
                  <a:lnTo>
                    <a:pt x="141" y="776"/>
                  </a:lnTo>
                  <a:lnTo>
                    <a:pt x="133" y="820"/>
                  </a:lnTo>
                  <a:lnTo>
                    <a:pt x="53" y="838"/>
                  </a:lnTo>
                  <a:lnTo>
                    <a:pt x="0" y="855"/>
                  </a:lnTo>
                  <a:lnTo>
                    <a:pt x="44" y="900"/>
                  </a:lnTo>
                  <a:lnTo>
                    <a:pt x="44" y="979"/>
                  </a:lnTo>
                  <a:lnTo>
                    <a:pt x="71" y="1032"/>
                  </a:lnTo>
                  <a:lnTo>
                    <a:pt x="80" y="1094"/>
                  </a:lnTo>
                  <a:lnTo>
                    <a:pt x="62" y="1138"/>
                  </a:lnTo>
                  <a:lnTo>
                    <a:pt x="97" y="1182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7" name="Freeform 27">
              <a:extLst>
                <a:ext uri="{FF2B5EF4-FFF2-40B4-BE49-F238E27FC236}">
                  <a16:creationId xmlns:a16="http://schemas.microsoft.com/office/drawing/2014/main" id="{7B955881-C9F1-AC4E-8D1A-4349041669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462" y="3789362"/>
              <a:ext cx="2122488" cy="1379538"/>
            </a:xfrm>
            <a:custGeom>
              <a:avLst/>
              <a:gdLst>
                <a:gd name="T0" fmla="*/ 3283 w 5895"/>
                <a:gd name="T1" fmla="*/ 3617 h 3830"/>
                <a:gd name="T2" fmla="*/ 3459 w 5895"/>
                <a:gd name="T3" fmla="*/ 3688 h 3830"/>
                <a:gd name="T4" fmla="*/ 3751 w 5895"/>
                <a:gd name="T5" fmla="*/ 3776 h 3830"/>
                <a:gd name="T6" fmla="*/ 3988 w 5895"/>
                <a:gd name="T7" fmla="*/ 3688 h 3830"/>
                <a:gd name="T8" fmla="*/ 4217 w 5895"/>
                <a:gd name="T9" fmla="*/ 3697 h 3830"/>
                <a:gd name="T10" fmla="*/ 4491 w 5895"/>
                <a:gd name="T11" fmla="*/ 3829 h 3830"/>
                <a:gd name="T12" fmla="*/ 4685 w 5895"/>
                <a:gd name="T13" fmla="*/ 3732 h 3830"/>
                <a:gd name="T14" fmla="*/ 4906 w 5895"/>
                <a:gd name="T15" fmla="*/ 3617 h 3830"/>
                <a:gd name="T16" fmla="*/ 5073 w 5895"/>
                <a:gd name="T17" fmla="*/ 3423 h 3830"/>
                <a:gd name="T18" fmla="*/ 5294 w 5895"/>
                <a:gd name="T19" fmla="*/ 3353 h 3830"/>
                <a:gd name="T20" fmla="*/ 5479 w 5895"/>
                <a:gd name="T21" fmla="*/ 3141 h 3830"/>
                <a:gd name="T22" fmla="*/ 5682 w 5895"/>
                <a:gd name="T23" fmla="*/ 3000 h 3830"/>
                <a:gd name="T24" fmla="*/ 5868 w 5895"/>
                <a:gd name="T25" fmla="*/ 2859 h 3830"/>
                <a:gd name="T26" fmla="*/ 5691 w 5895"/>
                <a:gd name="T27" fmla="*/ 2876 h 3830"/>
                <a:gd name="T28" fmla="*/ 5506 w 5895"/>
                <a:gd name="T29" fmla="*/ 2815 h 3830"/>
                <a:gd name="T30" fmla="*/ 5356 w 5895"/>
                <a:gd name="T31" fmla="*/ 2673 h 3830"/>
                <a:gd name="T32" fmla="*/ 5197 w 5895"/>
                <a:gd name="T33" fmla="*/ 2576 h 3830"/>
                <a:gd name="T34" fmla="*/ 5091 w 5895"/>
                <a:gd name="T35" fmla="*/ 2435 h 3830"/>
                <a:gd name="T36" fmla="*/ 4932 w 5895"/>
                <a:gd name="T37" fmla="*/ 2285 h 3830"/>
                <a:gd name="T38" fmla="*/ 4773 w 5895"/>
                <a:gd name="T39" fmla="*/ 2250 h 3830"/>
                <a:gd name="T40" fmla="*/ 4641 w 5895"/>
                <a:gd name="T41" fmla="*/ 2091 h 3830"/>
                <a:gd name="T42" fmla="*/ 4464 w 5895"/>
                <a:gd name="T43" fmla="*/ 1941 h 3830"/>
                <a:gd name="T44" fmla="*/ 4182 w 5895"/>
                <a:gd name="T45" fmla="*/ 1870 h 3830"/>
                <a:gd name="T46" fmla="*/ 4050 w 5895"/>
                <a:gd name="T47" fmla="*/ 1950 h 3830"/>
                <a:gd name="T48" fmla="*/ 3908 w 5895"/>
                <a:gd name="T49" fmla="*/ 2100 h 3830"/>
                <a:gd name="T50" fmla="*/ 3654 w 5895"/>
                <a:gd name="T51" fmla="*/ 2029 h 3830"/>
                <a:gd name="T52" fmla="*/ 3398 w 5895"/>
                <a:gd name="T53" fmla="*/ 1835 h 3830"/>
                <a:gd name="T54" fmla="*/ 3283 w 5895"/>
                <a:gd name="T55" fmla="*/ 1641 h 3830"/>
                <a:gd name="T56" fmla="*/ 3124 w 5895"/>
                <a:gd name="T57" fmla="*/ 1482 h 3830"/>
                <a:gd name="T58" fmla="*/ 2736 w 5895"/>
                <a:gd name="T59" fmla="*/ 1429 h 3830"/>
                <a:gd name="T60" fmla="*/ 2436 w 5895"/>
                <a:gd name="T61" fmla="*/ 1244 h 3830"/>
                <a:gd name="T62" fmla="*/ 2083 w 5895"/>
                <a:gd name="T63" fmla="*/ 1164 h 3830"/>
                <a:gd name="T64" fmla="*/ 1942 w 5895"/>
                <a:gd name="T65" fmla="*/ 820 h 3830"/>
                <a:gd name="T66" fmla="*/ 1836 w 5895"/>
                <a:gd name="T67" fmla="*/ 441 h 3830"/>
                <a:gd name="T68" fmla="*/ 1862 w 5895"/>
                <a:gd name="T69" fmla="*/ 97 h 3830"/>
                <a:gd name="T70" fmla="*/ 1491 w 5895"/>
                <a:gd name="T71" fmla="*/ 53 h 3830"/>
                <a:gd name="T72" fmla="*/ 1474 w 5895"/>
                <a:gd name="T73" fmla="*/ 291 h 3830"/>
                <a:gd name="T74" fmla="*/ 1244 w 5895"/>
                <a:gd name="T75" fmla="*/ 441 h 3830"/>
                <a:gd name="T76" fmla="*/ 1094 w 5895"/>
                <a:gd name="T77" fmla="*/ 662 h 3830"/>
                <a:gd name="T78" fmla="*/ 883 w 5895"/>
                <a:gd name="T79" fmla="*/ 900 h 3830"/>
                <a:gd name="T80" fmla="*/ 662 w 5895"/>
                <a:gd name="T81" fmla="*/ 1173 h 3830"/>
                <a:gd name="T82" fmla="*/ 477 w 5895"/>
                <a:gd name="T83" fmla="*/ 1412 h 3830"/>
                <a:gd name="T84" fmla="*/ 203 w 5895"/>
                <a:gd name="T85" fmla="*/ 1562 h 3830"/>
                <a:gd name="T86" fmla="*/ 71 w 5895"/>
                <a:gd name="T87" fmla="*/ 1720 h 3830"/>
                <a:gd name="T88" fmla="*/ 203 w 5895"/>
                <a:gd name="T89" fmla="*/ 2020 h 3830"/>
                <a:gd name="T90" fmla="*/ 441 w 5895"/>
                <a:gd name="T91" fmla="*/ 2117 h 3830"/>
                <a:gd name="T92" fmla="*/ 591 w 5895"/>
                <a:gd name="T93" fmla="*/ 2241 h 3830"/>
                <a:gd name="T94" fmla="*/ 821 w 5895"/>
                <a:gd name="T95" fmla="*/ 2312 h 3830"/>
                <a:gd name="T96" fmla="*/ 1033 w 5895"/>
                <a:gd name="T97" fmla="*/ 2391 h 3830"/>
                <a:gd name="T98" fmla="*/ 1227 w 5895"/>
                <a:gd name="T99" fmla="*/ 2479 h 3830"/>
                <a:gd name="T100" fmla="*/ 1280 w 5895"/>
                <a:gd name="T101" fmla="*/ 2638 h 3830"/>
                <a:gd name="T102" fmla="*/ 1465 w 5895"/>
                <a:gd name="T103" fmla="*/ 2682 h 3830"/>
                <a:gd name="T104" fmla="*/ 1553 w 5895"/>
                <a:gd name="T105" fmla="*/ 2832 h 3830"/>
                <a:gd name="T106" fmla="*/ 1739 w 5895"/>
                <a:gd name="T107" fmla="*/ 2947 h 3830"/>
                <a:gd name="T108" fmla="*/ 1959 w 5895"/>
                <a:gd name="T109" fmla="*/ 3079 h 3830"/>
                <a:gd name="T110" fmla="*/ 1986 w 5895"/>
                <a:gd name="T111" fmla="*/ 3238 h 3830"/>
                <a:gd name="T112" fmla="*/ 2162 w 5895"/>
                <a:gd name="T113" fmla="*/ 3282 h 3830"/>
                <a:gd name="T114" fmla="*/ 2339 w 5895"/>
                <a:gd name="T115" fmla="*/ 3282 h 3830"/>
                <a:gd name="T116" fmla="*/ 2533 w 5895"/>
                <a:gd name="T117" fmla="*/ 3397 h 3830"/>
                <a:gd name="T118" fmla="*/ 2709 w 5895"/>
                <a:gd name="T119" fmla="*/ 3467 h 3830"/>
                <a:gd name="T120" fmla="*/ 3018 w 5895"/>
                <a:gd name="T121" fmla="*/ 3582 h 38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5895" h="3830">
                  <a:moveTo>
                    <a:pt x="3133" y="3573"/>
                  </a:moveTo>
                  <a:lnTo>
                    <a:pt x="3195" y="3573"/>
                  </a:lnTo>
                  <a:lnTo>
                    <a:pt x="3195" y="3617"/>
                  </a:lnTo>
                  <a:lnTo>
                    <a:pt x="3283" y="3617"/>
                  </a:lnTo>
                  <a:lnTo>
                    <a:pt x="3283" y="3688"/>
                  </a:lnTo>
                  <a:lnTo>
                    <a:pt x="3345" y="3662"/>
                  </a:lnTo>
                  <a:lnTo>
                    <a:pt x="3398" y="3706"/>
                  </a:lnTo>
                  <a:lnTo>
                    <a:pt x="3459" y="3688"/>
                  </a:lnTo>
                  <a:lnTo>
                    <a:pt x="3539" y="3662"/>
                  </a:lnTo>
                  <a:lnTo>
                    <a:pt x="3592" y="3697"/>
                  </a:lnTo>
                  <a:lnTo>
                    <a:pt x="3662" y="3723"/>
                  </a:lnTo>
                  <a:lnTo>
                    <a:pt x="3751" y="3776"/>
                  </a:lnTo>
                  <a:lnTo>
                    <a:pt x="3838" y="3750"/>
                  </a:lnTo>
                  <a:lnTo>
                    <a:pt x="3882" y="3706"/>
                  </a:lnTo>
                  <a:lnTo>
                    <a:pt x="3917" y="3662"/>
                  </a:lnTo>
                  <a:lnTo>
                    <a:pt x="3988" y="3688"/>
                  </a:lnTo>
                  <a:lnTo>
                    <a:pt x="4050" y="3741"/>
                  </a:lnTo>
                  <a:lnTo>
                    <a:pt x="4120" y="3767"/>
                  </a:lnTo>
                  <a:lnTo>
                    <a:pt x="4173" y="3750"/>
                  </a:lnTo>
                  <a:lnTo>
                    <a:pt x="4217" y="3697"/>
                  </a:lnTo>
                  <a:lnTo>
                    <a:pt x="4279" y="3715"/>
                  </a:lnTo>
                  <a:lnTo>
                    <a:pt x="4359" y="3759"/>
                  </a:lnTo>
                  <a:lnTo>
                    <a:pt x="4429" y="3820"/>
                  </a:lnTo>
                  <a:lnTo>
                    <a:pt x="4491" y="3829"/>
                  </a:lnTo>
                  <a:lnTo>
                    <a:pt x="4544" y="3767"/>
                  </a:lnTo>
                  <a:lnTo>
                    <a:pt x="4588" y="3697"/>
                  </a:lnTo>
                  <a:lnTo>
                    <a:pt x="4632" y="3679"/>
                  </a:lnTo>
                  <a:lnTo>
                    <a:pt x="4685" y="3732"/>
                  </a:lnTo>
                  <a:lnTo>
                    <a:pt x="4738" y="3750"/>
                  </a:lnTo>
                  <a:lnTo>
                    <a:pt x="4809" y="3759"/>
                  </a:lnTo>
                  <a:lnTo>
                    <a:pt x="4862" y="3679"/>
                  </a:lnTo>
                  <a:lnTo>
                    <a:pt x="4906" y="3617"/>
                  </a:lnTo>
                  <a:lnTo>
                    <a:pt x="4914" y="3547"/>
                  </a:lnTo>
                  <a:lnTo>
                    <a:pt x="4941" y="3476"/>
                  </a:lnTo>
                  <a:lnTo>
                    <a:pt x="5012" y="3441"/>
                  </a:lnTo>
                  <a:lnTo>
                    <a:pt x="5073" y="3423"/>
                  </a:lnTo>
                  <a:lnTo>
                    <a:pt x="5091" y="3353"/>
                  </a:lnTo>
                  <a:lnTo>
                    <a:pt x="5126" y="3309"/>
                  </a:lnTo>
                  <a:lnTo>
                    <a:pt x="5215" y="3335"/>
                  </a:lnTo>
                  <a:lnTo>
                    <a:pt x="5294" y="3353"/>
                  </a:lnTo>
                  <a:lnTo>
                    <a:pt x="5382" y="3317"/>
                  </a:lnTo>
                  <a:lnTo>
                    <a:pt x="5409" y="3238"/>
                  </a:lnTo>
                  <a:lnTo>
                    <a:pt x="5435" y="3176"/>
                  </a:lnTo>
                  <a:lnTo>
                    <a:pt x="5479" y="3141"/>
                  </a:lnTo>
                  <a:lnTo>
                    <a:pt x="5541" y="3115"/>
                  </a:lnTo>
                  <a:lnTo>
                    <a:pt x="5568" y="3053"/>
                  </a:lnTo>
                  <a:lnTo>
                    <a:pt x="5594" y="3026"/>
                  </a:lnTo>
                  <a:lnTo>
                    <a:pt x="5682" y="3000"/>
                  </a:lnTo>
                  <a:lnTo>
                    <a:pt x="5815" y="3000"/>
                  </a:lnTo>
                  <a:lnTo>
                    <a:pt x="5885" y="2973"/>
                  </a:lnTo>
                  <a:lnTo>
                    <a:pt x="5894" y="2903"/>
                  </a:lnTo>
                  <a:lnTo>
                    <a:pt x="5868" y="2859"/>
                  </a:lnTo>
                  <a:lnTo>
                    <a:pt x="5815" y="2850"/>
                  </a:lnTo>
                  <a:lnTo>
                    <a:pt x="5770" y="2876"/>
                  </a:lnTo>
                  <a:lnTo>
                    <a:pt x="5735" y="2850"/>
                  </a:lnTo>
                  <a:lnTo>
                    <a:pt x="5691" y="2876"/>
                  </a:lnTo>
                  <a:lnTo>
                    <a:pt x="5656" y="2850"/>
                  </a:lnTo>
                  <a:lnTo>
                    <a:pt x="5612" y="2832"/>
                  </a:lnTo>
                  <a:lnTo>
                    <a:pt x="5559" y="2841"/>
                  </a:lnTo>
                  <a:lnTo>
                    <a:pt x="5506" y="2815"/>
                  </a:lnTo>
                  <a:lnTo>
                    <a:pt x="5462" y="2770"/>
                  </a:lnTo>
                  <a:lnTo>
                    <a:pt x="5435" y="2726"/>
                  </a:lnTo>
                  <a:lnTo>
                    <a:pt x="5391" y="2717"/>
                  </a:lnTo>
                  <a:lnTo>
                    <a:pt x="5356" y="2673"/>
                  </a:lnTo>
                  <a:lnTo>
                    <a:pt x="5303" y="2682"/>
                  </a:lnTo>
                  <a:lnTo>
                    <a:pt x="5285" y="2620"/>
                  </a:lnTo>
                  <a:lnTo>
                    <a:pt x="5259" y="2559"/>
                  </a:lnTo>
                  <a:lnTo>
                    <a:pt x="5197" y="2576"/>
                  </a:lnTo>
                  <a:lnTo>
                    <a:pt x="5197" y="2523"/>
                  </a:lnTo>
                  <a:lnTo>
                    <a:pt x="5170" y="2453"/>
                  </a:lnTo>
                  <a:lnTo>
                    <a:pt x="5126" y="2470"/>
                  </a:lnTo>
                  <a:lnTo>
                    <a:pt x="5091" y="2435"/>
                  </a:lnTo>
                  <a:lnTo>
                    <a:pt x="5082" y="2373"/>
                  </a:lnTo>
                  <a:lnTo>
                    <a:pt x="5029" y="2373"/>
                  </a:lnTo>
                  <a:lnTo>
                    <a:pt x="4994" y="2320"/>
                  </a:lnTo>
                  <a:lnTo>
                    <a:pt x="4932" y="2285"/>
                  </a:lnTo>
                  <a:lnTo>
                    <a:pt x="4879" y="2303"/>
                  </a:lnTo>
                  <a:lnTo>
                    <a:pt x="4835" y="2320"/>
                  </a:lnTo>
                  <a:lnTo>
                    <a:pt x="4809" y="2232"/>
                  </a:lnTo>
                  <a:lnTo>
                    <a:pt x="4773" y="2250"/>
                  </a:lnTo>
                  <a:lnTo>
                    <a:pt x="4729" y="2215"/>
                  </a:lnTo>
                  <a:lnTo>
                    <a:pt x="4729" y="2162"/>
                  </a:lnTo>
                  <a:lnTo>
                    <a:pt x="4694" y="2100"/>
                  </a:lnTo>
                  <a:lnTo>
                    <a:pt x="4641" y="2091"/>
                  </a:lnTo>
                  <a:lnTo>
                    <a:pt x="4614" y="2029"/>
                  </a:lnTo>
                  <a:lnTo>
                    <a:pt x="4588" y="1959"/>
                  </a:lnTo>
                  <a:lnTo>
                    <a:pt x="4517" y="1897"/>
                  </a:lnTo>
                  <a:lnTo>
                    <a:pt x="4464" y="1941"/>
                  </a:lnTo>
                  <a:lnTo>
                    <a:pt x="4359" y="1879"/>
                  </a:lnTo>
                  <a:lnTo>
                    <a:pt x="4288" y="1835"/>
                  </a:lnTo>
                  <a:lnTo>
                    <a:pt x="4226" y="1809"/>
                  </a:lnTo>
                  <a:lnTo>
                    <a:pt x="4182" y="1870"/>
                  </a:lnTo>
                  <a:lnTo>
                    <a:pt x="4138" y="1817"/>
                  </a:lnTo>
                  <a:lnTo>
                    <a:pt x="4094" y="1826"/>
                  </a:lnTo>
                  <a:lnTo>
                    <a:pt x="4041" y="1888"/>
                  </a:lnTo>
                  <a:lnTo>
                    <a:pt x="4050" y="1950"/>
                  </a:lnTo>
                  <a:lnTo>
                    <a:pt x="4014" y="2003"/>
                  </a:lnTo>
                  <a:lnTo>
                    <a:pt x="3961" y="2012"/>
                  </a:lnTo>
                  <a:lnTo>
                    <a:pt x="3917" y="2047"/>
                  </a:lnTo>
                  <a:lnTo>
                    <a:pt x="3908" y="2100"/>
                  </a:lnTo>
                  <a:lnTo>
                    <a:pt x="3838" y="2135"/>
                  </a:lnTo>
                  <a:lnTo>
                    <a:pt x="3759" y="2117"/>
                  </a:lnTo>
                  <a:lnTo>
                    <a:pt x="3706" y="2091"/>
                  </a:lnTo>
                  <a:lnTo>
                    <a:pt x="3654" y="2029"/>
                  </a:lnTo>
                  <a:lnTo>
                    <a:pt x="3574" y="1994"/>
                  </a:lnTo>
                  <a:lnTo>
                    <a:pt x="3521" y="1959"/>
                  </a:lnTo>
                  <a:lnTo>
                    <a:pt x="3442" y="1888"/>
                  </a:lnTo>
                  <a:lnTo>
                    <a:pt x="3398" y="1835"/>
                  </a:lnTo>
                  <a:lnTo>
                    <a:pt x="3389" y="1747"/>
                  </a:lnTo>
                  <a:lnTo>
                    <a:pt x="3345" y="1729"/>
                  </a:lnTo>
                  <a:lnTo>
                    <a:pt x="3327" y="1667"/>
                  </a:lnTo>
                  <a:lnTo>
                    <a:pt x="3283" y="1641"/>
                  </a:lnTo>
                  <a:lnTo>
                    <a:pt x="3221" y="1623"/>
                  </a:lnTo>
                  <a:lnTo>
                    <a:pt x="3221" y="1570"/>
                  </a:lnTo>
                  <a:lnTo>
                    <a:pt x="3186" y="1509"/>
                  </a:lnTo>
                  <a:lnTo>
                    <a:pt x="3124" y="1482"/>
                  </a:lnTo>
                  <a:lnTo>
                    <a:pt x="3115" y="1376"/>
                  </a:lnTo>
                  <a:lnTo>
                    <a:pt x="2965" y="1385"/>
                  </a:lnTo>
                  <a:lnTo>
                    <a:pt x="2850" y="1412"/>
                  </a:lnTo>
                  <a:lnTo>
                    <a:pt x="2736" y="1429"/>
                  </a:lnTo>
                  <a:lnTo>
                    <a:pt x="2648" y="1394"/>
                  </a:lnTo>
                  <a:lnTo>
                    <a:pt x="2577" y="1341"/>
                  </a:lnTo>
                  <a:lnTo>
                    <a:pt x="2497" y="1306"/>
                  </a:lnTo>
                  <a:lnTo>
                    <a:pt x="2436" y="1244"/>
                  </a:lnTo>
                  <a:lnTo>
                    <a:pt x="2339" y="1217"/>
                  </a:lnTo>
                  <a:lnTo>
                    <a:pt x="2242" y="1200"/>
                  </a:lnTo>
                  <a:lnTo>
                    <a:pt x="2153" y="1217"/>
                  </a:lnTo>
                  <a:lnTo>
                    <a:pt x="2083" y="1164"/>
                  </a:lnTo>
                  <a:lnTo>
                    <a:pt x="2003" y="1085"/>
                  </a:lnTo>
                  <a:lnTo>
                    <a:pt x="1977" y="1014"/>
                  </a:lnTo>
                  <a:lnTo>
                    <a:pt x="1933" y="962"/>
                  </a:lnTo>
                  <a:lnTo>
                    <a:pt x="1942" y="820"/>
                  </a:lnTo>
                  <a:lnTo>
                    <a:pt x="1906" y="723"/>
                  </a:lnTo>
                  <a:lnTo>
                    <a:pt x="1862" y="635"/>
                  </a:lnTo>
                  <a:lnTo>
                    <a:pt x="1862" y="529"/>
                  </a:lnTo>
                  <a:lnTo>
                    <a:pt x="1836" y="441"/>
                  </a:lnTo>
                  <a:lnTo>
                    <a:pt x="1889" y="379"/>
                  </a:lnTo>
                  <a:lnTo>
                    <a:pt x="1942" y="273"/>
                  </a:lnTo>
                  <a:lnTo>
                    <a:pt x="1924" y="159"/>
                  </a:lnTo>
                  <a:lnTo>
                    <a:pt x="1862" y="97"/>
                  </a:lnTo>
                  <a:lnTo>
                    <a:pt x="1747" y="35"/>
                  </a:lnTo>
                  <a:lnTo>
                    <a:pt x="1641" y="0"/>
                  </a:lnTo>
                  <a:lnTo>
                    <a:pt x="1536" y="0"/>
                  </a:lnTo>
                  <a:lnTo>
                    <a:pt x="1491" y="53"/>
                  </a:lnTo>
                  <a:lnTo>
                    <a:pt x="1412" y="141"/>
                  </a:lnTo>
                  <a:lnTo>
                    <a:pt x="1386" y="194"/>
                  </a:lnTo>
                  <a:lnTo>
                    <a:pt x="1430" y="247"/>
                  </a:lnTo>
                  <a:lnTo>
                    <a:pt x="1474" y="291"/>
                  </a:lnTo>
                  <a:lnTo>
                    <a:pt x="1456" y="344"/>
                  </a:lnTo>
                  <a:lnTo>
                    <a:pt x="1386" y="414"/>
                  </a:lnTo>
                  <a:lnTo>
                    <a:pt x="1288" y="467"/>
                  </a:lnTo>
                  <a:lnTo>
                    <a:pt x="1244" y="441"/>
                  </a:lnTo>
                  <a:lnTo>
                    <a:pt x="1183" y="432"/>
                  </a:lnTo>
                  <a:lnTo>
                    <a:pt x="1156" y="476"/>
                  </a:lnTo>
                  <a:lnTo>
                    <a:pt x="1138" y="564"/>
                  </a:lnTo>
                  <a:lnTo>
                    <a:pt x="1094" y="662"/>
                  </a:lnTo>
                  <a:lnTo>
                    <a:pt x="1033" y="732"/>
                  </a:lnTo>
                  <a:lnTo>
                    <a:pt x="980" y="767"/>
                  </a:lnTo>
                  <a:lnTo>
                    <a:pt x="944" y="838"/>
                  </a:lnTo>
                  <a:lnTo>
                    <a:pt x="883" y="900"/>
                  </a:lnTo>
                  <a:lnTo>
                    <a:pt x="838" y="970"/>
                  </a:lnTo>
                  <a:lnTo>
                    <a:pt x="803" y="1050"/>
                  </a:lnTo>
                  <a:lnTo>
                    <a:pt x="706" y="1103"/>
                  </a:lnTo>
                  <a:lnTo>
                    <a:pt x="662" y="1173"/>
                  </a:lnTo>
                  <a:lnTo>
                    <a:pt x="600" y="1226"/>
                  </a:lnTo>
                  <a:lnTo>
                    <a:pt x="547" y="1279"/>
                  </a:lnTo>
                  <a:lnTo>
                    <a:pt x="530" y="1359"/>
                  </a:lnTo>
                  <a:lnTo>
                    <a:pt x="477" y="1412"/>
                  </a:lnTo>
                  <a:lnTo>
                    <a:pt x="397" y="1482"/>
                  </a:lnTo>
                  <a:lnTo>
                    <a:pt x="335" y="1562"/>
                  </a:lnTo>
                  <a:lnTo>
                    <a:pt x="247" y="1588"/>
                  </a:lnTo>
                  <a:lnTo>
                    <a:pt x="203" y="1562"/>
                  </a:lnTo>
                  <a:lnTo>
                    <a:pt x="124" y="1570"/>
                  </a:lnTo>
                  <a:lnTo>
                    <a:pt x="115" y="1614"/>
                  </a:lnTo>
                  <a:lnTo>
                    <a:pt x="88" y="1650"/>
                  </a:lnTo>
                  <a:lnTo>
                    <a:pt x="71" y="1720"/>
                  </a:lnTo>
                  <a:lnTo>
                    <a:pt x="27" y="1765"/>
                  </a:lnTo>
                  <a:lnTo>
                    <a:pt x="0" y="1835"/>
                  </a:lnTo>
                  <a:lnTo>
                    <a:pt x="88" y="1915"/>
                  </a:lnTo>
                  <a:lnTo>
                    <a:pt x="203" y="2020"/>
                  </a:lnTo>
                  <a:lnTo>
                    <a:pt x="265" y="2082"/>
                  </a:lnTo>
                  <a:lnTo>
                    <a:pt x="335" y="2091"/>
                  </a:lnTo>
                  <a:lnTo>
                    <a:pt x="380" y="2082"/>
                  </a:lnTo>
                  <a:lnTo>
                    <a:pt x="441" y="2117"/>
                  </a:lnTo>
                  <a:lnTo>
                    <a:pt x="441" y="2170"/>
                  </a:lnTo>
                  <a:lnTo>
                    <a:pt x="477" y="2206"/>
                  </a:lnTo>
                  <a:lnTo>
                    <a:pt x="530" y="2267"/>
                  </a:lnTo>
                  <a:lnTo>
                    <a:pt x="591" y="2241"/>
                  </a:lnTo>
                  <a:lnTo>
                    <a:pt x="627" y="2303"/>
                  </a:lnTo>
                  <a:lnTo>
                    <a:pt x="706" y="2285"/>
                  </a:lnTo>
                  <a:lnTo>
                    <a:pt x="768" y="2267"/>
                  </a:lnTo>
                  <a:lnTo>
                    <a:pt x="821" y="2312"/>
                  </a:lnTo>
                  <a:lnTo>
                    <a:pt x="883" y="2294"/>
                  </a:lnTo>
                  <a:lnTo>
                    <a:pt x="918" y="2356"/>
                  </a:lnTo>
                  <a:lnTo>
                    <a:pt x="988" y="2347"/>
                  </a:lnTo>
                  <a:lnTo>
                    <a:pt x="1033" y="2391"/>
                  </a:lnTo>
                  <a:lnTo>
                    <a:pt x="1103" y="2373"/>
                  </a:lnTo>
                  <a:lnTo>
                    <a:pt x="1156" y="2365"/>
                  </a:lnTo>
                  <a:lnTo>
                    <a:pt x="1262" y="2426"/>
                  </a:lnTo>
                  <a:lnTo>
                    <a:pt x="1227" y="2479"/>
                  </a:lnTo>
                  <a:lnTo>
                    <a:pt x="1288" y="2497"/>
                  </a:lnTo>
                  <a:lnTo>
                    <a:pt x="1306" y="2541"/>
                  </a:lnTo>
                  <a:lnTo>
                    <a:pt x="1280" y="2594"/>
                  </a:lnTo>
                  <a:lnTo>
                    <a:pt x="1280" y="2638"/>
                  </a:lnTo>
                  <a:lnTo>
                    <a:pt x="1341" y="2665"/>
                  </a:lnTo>
                  <a:lnTo>
                    <a:pt x="1403" y="2638"/>
                  </a:lnTo>
                  <a:lnTo>
                    <a:pt x="1447" y="2629"/>
                  </a:lnTo>
                  <a:lnTo>
                    <a:pt x="1465" y="2682"/>
                  </a:lnTo>
                  <a:lnTo>
                    <a:pt x="1518" y="2665"/>
                  </a:lnTo>
                  <a:lnTo>
                    <a:pt x="1571" y="2709"/>
                  </a:lnTo>
                  <a:lnTo>
                    <a:pt x="1580" y="2770"/>
                  </a:lnTo>
                  <a:lnTo>
                    <a:pt x="1553" y="2832"/>
                  </a:lnTo>
                  <a:lnTo>
                    <a:pt x="1580" y="2894"/>
                  </a:lnTo>
                  <a:lnTo>
                    <a:pt x="1606" y="2938"/>
                  </a:lnTo>
                  <a:lnTo>
                    <a:pt x="1659" y="2903"/>
                  </a:lnTo>
                  <a:lnTo>
                    <a:pt x="1739" y="2947"/>
                  </a:lnTo>
                  <a:lnTo>
                    <a:pt x="1836" y="2947"/>
                  </a:lnTo>
                  <a:lnTo>
                    <a:pt x="1897" y="2965"/>
                  </a:lnTo>
                  <a:lnTo>
                    <a:pt x="1950" y="3009"/>
                  </a:lnTo>
                  <a:lnTo>
                    <a:pt x="1959" y="3079"/>
                  </a:lnTo>
                  <a:lnTo>
                    <a:pt x="1933" y="3097"/>
                  </a:lnTo>
                  <a:lnTo>
                    <a:pt x="1942" y="3150"/>
                  </a:lnTo>
                  <a:lnTo>
                    <a:pt x="1986" y="3185"/>
                  </a:lnTo>
                  <a:lnTo>
                    <a:pt x="1986" y="3238"/>
                  </a:lnTo>
                  <a:lnTo>
                    <a:pt x="2039" y="3238"/>
                  </a:lnTo>
                  <a:lnTo>
                    <a:pt x="2056" y="3291"/>
                  </a:lnTo>
                  <a:lnTo>
                    <a:pt x="2100" y="3317"/>
                  </a:lnTo>
                  <a:lnTo>
                    <a:pt x="2162" y="3282"/>
                  </a:lnTo>
                  <a:lnTo>
                    <a:pt x="2197" y="3309"/>
                  </a:lnTo>
                  <a:lnTo>
                    <a:pt x="2242" y="3265"/>
                  </a:lnTo>
                  <a:lnTo>
                    <a:pt x="2277" y="3291"/>
                  </a:lnTo>
                  <a:lnTo>
                    <a:pt x="2339" y="3282"/>
                  </a:lnTo>
                  <a:lnTo>
                    <a:pt x="2445" y="3326"/>
                  </a:lnTo>
                  <a:lnTo>
                    <a:pt x="2418" y="3370"/>
                  </a:lnTo>
                  <a:lnTo>
                    <a:pt x="2480" y="3406"/>
                  </a:lnTo>
                  <a:lnTo>
                    <a:pt x="2533" y="3397"/>
                  </a:lnTo>
                  <a:lnTo>
                    <a:pt x="2568" y="3441"/>
                  </a:lnTo>
                  <a:lnTo>
                    <a:pt x="2612" y="3406"/>
                  </a:lnTo>
                  <a:lnTo>
                    <a:pt x="2674" y="3441"/>
                  </a:lnTo>
                  <a:lnTo>
                    <a:pt x="2709" y="3467"/>
                  </a:lnTo>
                  <a:lnTo>
                    <a:pt x="2753" y="3512"/>
                  </a:lnTo>
                  <a:lnTo>
                    <a:pt x="2833" y="3538"/>
                  </a:lnTo>
                  <a:lnTo>
                    <a:pt x="2930" y="3565"/>
                  </a:lnTo>
                  <a:lnTo>
                    <a:pt x="3018" y="3582"/>
                  </a:lnTo>
                  <a:lnTo>
                    <a:pt x="3071" y="3556"/>
                  </a:lnTo>
                  <a:lnTo>
                    <a:pt x="3133" y="3573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8" name="Freeform 28">
              <a:extLst>
                <a:ext uri="{FF2B5EF4-FFF2-40B4-BE49-F238E27FC236}">
                  <a16:creationId xmlns:a16="http://schemas.microsoft.com/office/drawing/2014/main" id="{FB581638-FCB3-B840-A972-0D0043BD03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81237" y="3738562"/>
              <a:ext cx="1547813" cy="904875"/>
            </a:xfrm>
            <a:custGeom>
              <a:avLst/>
              <a:gdLst>
                <a:gd name="T0" fmla="*/ 3556 w 4298"/>
                <a:gd name="T1" fmla="*/ 26 h 2515"/>
                <a:gd name="T2" fmla="*/ 3459 w 4298"/>
                <a:gd name="T3" fmla="*/ 176 h 2515"/>
                <a:gd name="T4" fmla="*/ 3344 w 4298"/>
                <a:gd name="T5" fmla="*/ 132 h 2515"/>
                <a:gd name="T6" fmla="*/ 3167 w 4298"/>
                <a:gd name="T7" fmla="*/ 105 h 2515"/>
                <a:gd name="T8" fmla="*/ 3000 w 4298"/>
                <a:gd name="T9" fmla="*/ 61 h 2515"/>
                <a:gd name="T10" fmla="*/ 2841 w 4298"/>
                <a:gd name="T11" fmla="*/ 70 h 2515"/>
                <a:gd name="T12" fmla="*/ 2708 w 4298"/>
                <a:gd name="T13" fmla="*/ 0 h 2515"/>
                <a:gd name="T14" fmla="*/ 2541 w 4298"/>
                <a:gd name="T15" fmla="*/ 53 h 2515"/>
                <a:gd name="T16" fmla="*/ 2408 w 4298"/>
                <a:gd name="T17" fmla="*/ 114 h 2515"/>
                <a:gd name="T18" fmla="*/ 2188 w 4298"/>
                <a:gd name="T19" fmla="*/ 70 h 2515"/>
                <a:gd name="T20" fmla="*/ 1923 w 4298"/>
                <a:gd name="T21" fmla="*/ 158 h 2515"/>
                <a:gd name="T22" fmla="*/ 1685 w 4298"/>
                <a:gd name="T23" fmla="*/ 105 h 2515"/>
                <a:gd name="T24" fmla="*/ 1597 w 4298"/>
                <a:gd name="T25" fmla="*/ 185 h 2515"/>
                <a:gd name="T26" fmla="*/ 1367 w 4298"/>
                <a:gd name="T27" fmla="*/ 282 h 2515"/>
                <a:gd name="T28" fmla="*/ 1208 w 4298"/>
                <a:gd name="T29" fmla="*/ 344 h 2515"/>
                <a:gd name="T30" fmla="*/ 1085 w 4298"/>
                <a:gd name="T31" fmla="*/ 414 h 2515"/>
                <a:gd name="T32" fmla="*/ 846 w 4298"/>
                <a:gd name="T33" fmla="*/ 458 h 2515"/>
                <a:gd name="T34" fmla="*/ 749 w 4298"/>
                <a:gd name="T35" fmla="*/ 608 h 2515"/>
                <a:gd name="T36" fmla="*/ 609 w 4298"/>
                <a:gd name="T37" fmla="*/ 670 h 2515"/>
                <a:gd name="T38" fmla="*/ 371 w 4298"/>
                <a:gd name="T39" fmla="*/ 723 h 2515"/>
                <a:gd name="T40" fmla="*/ 194 w 4298"/>
                <a:gd name="T41" fmla="*/ 697 h 2515"/>
                <a:gd name="T42" fmla="*/ 0 w 4298"/>
                <a:gd name="T43" fmla="*/ 741 h 2515"/>
                <a:gd name="T44" fmla="*/ 71 w 4298"/>
                <a:gd name="T45" fmla="*/ 1650 h 2515"/>
                <a:gd name="T46" fmla="*/ 168 w 4298"/>
                <a:gd name="T47" fmla="*/ 1782 h 2515"/>
                <a:gd name="T48" fmla="*/ 274 w 4298"/>
                <a:gd name="T49" fmla="*/ 1888 h 2515"/>
                <a:gd name="T50" fmla="*/ 406 w 4298"/>
                <a:gd name="T51" fmla="*/ 2100 h 2515"/>
                <a:gd name="T52" fmla="*/ 591 w 4298"/>
                <a:gd name="T53" fmla="*/ 2232 h 2515"/>
                <a:gd name="T54" fmla="*/ 793 w 4298"/>
                <a:gd name="T55" fmla="*/ 2241 h 2515"/>
                <a:gd name="T56" fmla="*/ 899 w 4298"/>
                <a:gd name="T57" fmla="*/ 2144 h 2515"/>
                <a:gd name="T58" fmla="*/ 979 w 4298"/>
                <a:gd name="T59" fmla="*/ 1967 h 2515"/>
                <a:gd name="T60" fmla="*/ 1111 w 4298"/>
                <a:gd name="T61" fmla="*/ 1950 h 2515"/>
                <a:gd name="T62" fmla="*/ 1349 w 4298"/>
                <a:gd name="T63" fmla="*/ 2082 h 2515"/>
                <a:gd name="T64" fmla="*/ 1499 w 4298"/>
                <a:gd name="T65" fmla="*/ 2170 h 2515"/>
                <a:gd name="T66" fmla="*/ 1614 w 4298"/>
                <a:gd name="T67" fmla="*/ 2303 h 2515"/>
                <a:gd name="T68" fmla="*/ 1694 w 4298"/>
                <a:gd name="T69" fmla="*/ 2373 h 2515"/>
                <a:gd name="T70" fmla="*/ 1817 w 4298"/>
                <a:gd name="T71" fmla="*/ 2426 h 2515"/>
                <a:gd name="T72" fmla="*/ 1976 w 4298"/>
                <a:gd name="T73" fmla="*/ 2470 h 2515"/>
                <a:gd name="T74" fmla="*/ 2294 w 4298"/>
                <a:gd name="T75" fmla="*/ 2135 h 2515"/>
                <a:gd name="T76" fmla="*/ 2444 w 4298"/>
                <a:gd name="T77" fmla="*/ 2073 h 2515"/>
                <a:gd name="T78" fmla="*/ 2550 w 4298"/>
                <a:gd name="T79" fmla="*/ 1985 h 2515"/>
                <a:gd name="T80" fmla="*/ 2550 w 4298"/>
                <a:gd name="T81" fmla="*/ 1720 h 2515"/>
                <a:gd name="T82" fmla="*/ 2523 w 4298"/>
                <a:gd name="T83" fmla="*/ 1438 h 2515"/>
                <a:gd name="T84" fmla="*/ 2638 w 4298"/>
                <a:gd name="T85" fmla="*/ 1314 h 2515"/>
                <a:gd name="T86" fmla="*/ 2858 w 4298"/>
                <a:gd name="T87" fmla="*/ 1385 h 2515"/>
                <a:gd name="T88" fmla="*/ 3044 w 4298"/>
                <a:gd name="T89" fmla="*/ 1217 h 2515"/>
                <a:gd name="T90" fmla="*/ 3229 w 4298"/>
                <a:gd name="T91" fmla="*/ 1094 h 2515"/>
                <a:gd name="T92" fmla="*/ 3467 w 4298"/>
                <a:gd name="T93" fmla="*/ 1094 h 2515"/>
                <a:gd name="T94" fmla="*/ 3662 w 4298"/>
                <a:gd name="T95" fmla="*/ 1050 h 2515"/>
                <a:gd name="T96" fmla="*/ 3856 w 4298"/>
                <a:gd name="T97" fmla="*/ 988 h 2515"/>
                <a:gd name="T98" fmla="*/ 4103 w 4298"/>
                <a:gd name="T99" fmla="*/ 953 h 2515"/>
                <a:gd name="T100" fmla="*/ 4191 w 4298"/>
                <a:gd name="T101" fmla="*/ 820 h 2515"/>
                <a:gd name="T102" fmla="*/ 4279 w 4298"/>
                <a:gd name="T103" fmla="*/ 661 h 2515"/>
                <a:gd name="T104" fmla="*/ 4129 w 4298"/>
                <a:gd name="T105" fmla="*/ 670 h 2515"/>
                <a:gd name="T106" fmla="*/ 3953 w 4298"/>
                <a:gd name="T107" fmla="*/ 741 h 2515"/>
                <a:gd name="T108" fmla="*/ 3697 w 4298"/>
                <a:gd name="T109" fmla="*/ 697 h 2515"/>
                <a:gd name="T110" fmla="*/ 3538 w 4298"/>
                <a:gd name="T111" fmla="*/ 573 h 2515"/>
                <a:gd name="T112" fmla="*/ 3406 w 4298"/>
                <a:gd name="T113" fmla="*/ 423 h 2515"/>
                <a:gd name="T114" fmla="*/ 3670 w 4298"/>
                <a:gd name="T115" fmla="*/ 114 h 25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4298" h="2515">
                  <a:moveTo>
                    <a:pt x="3670" y="114"/>
                  </a:moveTo>
                  <a:lnTo>
                    <a:pt x="3644" y="53"/>
                  </a:lnTo>
                  <a:lnTo>
                    <a:pt x="3556" y="26"/>
                  </a:lnTo>
                  <a:lnTo>
                    <a:pt x="3511" y="70"/>
                  </a:lnTo>
                  <a:lnTo>
                    <a:pt x="3520" y="123"/>
                  </a:lnTo>
                  <a:lnTo>
                    <a:pt x="3459" y="176"/>
                  </a:lnTo>
                  <a:lnTo>
                    <a:pt x="3432" y="141"/>
                  </a:lnTo>
                  <a:lnTo>
                    <a:pt x="3344" y="167"/>
                  </a:lnTo>
                  <a:lnTo>
                    <a:pt x="3344" y="132"/>
                  </a:lnTo>
                  <a:lnTo>
                    <a:pt x="3264" y="141"/>
                  </a:lnTo>
                  <a:lnTo>
                    <a:pt x="3256" y="97"/>
                  </a:lnTo>
                  <a:lnTo>
                    <a:pt x="3167" y="105"/>
                  </a:lnTo>
                  <a:lnTo>
                    <a:pt x="3123" y="79"/>
                  </a:lnTo>
                  <a:lnTo>
                    <a:pt x="3044" y="97"/>
                  </a:lnTo>
                  <a:lnTo>
                    <a:pt x="3000" y="61"/>
                  </a:lnTo>
                  <a:lnTo>
                    <a:pt x="2956" y="79"/>
                  </a:lnTo>
                  <a:lnTo>
                    <a:pt x="2885" y="44"/>
                  </a:lnTo>
                  <a:lnTo>
                    <a:pt x="2841" y="70"/>
                  </a:lnTo>
                  <a:lnTo>
                    <a:pt x="2770" y="70"/>
                  </a:lnTo>
                  <a:lnTo>
                    <a:pt x="2735" y="35"/>
                  </a:lnTo>
                  <a:lnTo>
                    <a:pt x="2708" y="0"/>
                  </a:lnTo>
                  <a:lnTo>
                    <a:pt x="2664" y="70"/>
                  </a:lnTo>
                  <a:lnTo>
                    <a:pt x="2594" y="97"/>
                  </a:lnTo>
                  <a:lnTo>
                    <a:pt x="2541" y="53"/>
                  </a:lnTo>
                  <a:lnTo>
                    <a:pt x="2514" y="97"/>
                  </a:lnTo>
                  <a:lnTo>
                    <a:pt x="2470" y="79"/>
                  </a:lnTo>
                  <a:lnTo>
                    <a:pt x="2408" y="114"/>
                  </a:lnTo>
                  <a:lnTo>
                    <a:pt x="2320" y="114"/>
                  </a:lnTo>
                  <a:lnTo>
                    <a:pt x="2232" y="114"/>
                  </a:lnTo>
                  <a:lnTo>
                    <a:pt x="2188" y="70"/>
                  </a:lnTo>
                  <a:lnTo>
                    <a:pt x="2126" y="132"/>
                  </a:lnTo>
                  <a:lnTo>
                    <a:pt x="2029" y="141"/>
                  </a:lnTo>
                  <a:lnTo>
                    <a:pt x="1923" y="158"/>
                  </a:lnTo>
                  <a:lnTo>
                    <a:pt x="1808" y="176"/>
                  </a:lnTo>
                  <a:lnTo>
                    <a:pt x="1755" y="105"/>
                  </a:lnTo>
                  <a:lnTo>
                    <a:pt x="1685" y="105"/>
                  </a:lnTo>
                  <a:lnTo>
                    <a:pt x="1667" y="150"/>
                  </a:lnTo>
                  <a:lnTo>
                    <a:pt x="1676" y="229"/>
                  </a:lnTo>
                  <a:lnTo>
                    <a:pt x="1597" y="185"/>
                  </a:lnTo>
                  <a:lnTo>
                    <a:pt x="1544" y="220"/>
                  </a:lnTo>
                  <a:lnTo>
                    <a:pt x="1446" y="220"/>
                  </a:lnTo>
                  <a:lnTo>
                    <a:pt x="1367" y="282"/>
                  </a:lnTo>
                  <a:lnTo>
                    <a:pt x="1288" y="282"/>
                  </a:lnTo>
                  <a:lnTo>
                    <a:pt x="1296" y="326"/>
                  </a:lnTo>
                  <a:lnTo>
                    <a:pt x="1208" y="344"/>
                  </a:lnTo>
                  <a:lnTo>
                    <a:pt x="1208" y="397"/>
                  </a:lnTo>
                  <a:lnTo>
                    <a:pt x="1164" y="432"/>
                  </a:lnTo>
                  <a:lnTo>
                    <a:pt x="1085" y="414"/>
                  </a:lnTo>
                  <a:lnTo>
                    <a:pt x="970" y="432"/>
                  </a:lnTo>
                  <a:lnTo>
                    <a:pt x="908" y="423"/>
                  </a:lnTo>
                  <a:lnTo>
                    <a:pt x="846" y="458"/>
                  </a:lnTo>
                  <a:lnTo>
                    <a:pt x="793" y="511"/>
                  </a:lnTo>
                  <a:lnTo>
                    <a:pt x="767" y="564"/>
                  </a:lnTo>
                  <a:lnTo>
                    <a:pt x="749" y="608"/>
                  </a:lnTo>
                  <a:lnTo>
                    <a:pt x="697" y="608"/>
                  </a:lnTo>
                  <a:lnTo>
                    <a:pt x="644" y="626"/>
                  </a:lnTo>
                  <a:lnTo>
                    <a:pt x="609" y="670"/>
                  </a:lnTo>
                  <a:lnTo>
                    <a:pt x="503" y="679"/>
                  </a:lnTo>
                  <a:lnTo>
                    <a:pt x="433" y="688"/>
                  </a:lnTo>
                  <a:lnTo>
                    <a:pt x="371" y="723"/>
                  </a:lnTo>
                  <a:lnTo>
                    <a:pt x="327" y="705"/>
                  </a:lnTo>
                  <a:lnTo>
                    <a:pt x="256" y="723"/>
                  </a:lnTo>
                  <a:lnTo>
                    <a:pt x="194" y="697"/>
                  </a:lnTo>
                  <a:lnTo>
                    <a:pt x="97" y="723"/>
                  </a:lnTo>
                  <a:lnTo>
                    <a:pt x="36" y="688"/>
                  </a:lnTo>
                  <a:lnTo>
                    <a:pt x="0" y="741"/>
                  </a:lnTo>
                  <a:lnTo>
                    <a:pt x="0" y="1517"/>
                  </a:lnTo>
                  <a:lnTo>
                    <a:pt x="9" y="1623"/>
                  </a:lnTo>
                  <a:lnTo>
                    <a:pt x="71" y="1650"/>
                  </a:lnTo>
                  <a:lnTo>
                    <a:pt x="106" y="1711"/>
                  </a:lnTo>
                  <a:lnTo>
                    <a:pt x="106" y="1764"/>
                  </a:lnTo>
                  <a:lnTo>
                    <a:pt x="168" y="1782"/>
                  </a:lnTo>
                  <a:lnTo>
                    <a:pt x="212" y="1808"/>
                  </a:lnTo>
                  <a:lnTo>
                    <a:pt x="230" y="1870"/>
                  </a:lnTo>
                  <a:lnTo>
                    <a:pt x="274" y="1888"/>
                  </a:lnTo>
                  <a:lnTo>
                    <a:pt x="283" y="1976"/>
                  </a:lnTo>
                  <a:lnTo>
                    <a:pt x="327" y="2029"/>
                  </a:lnTo>
                  <a:lnTo>
                    <a:pt x="406" y="2100"/>
                  </a:lnTo>
                  <a:lnTo>
                    <a:pt x="459" y="2135"/>
                  </a:lnTo>
                  <a:lnTo>
                    <a:pt x="539" y="2170"/>
                  </a:lnTo>
                  <a:lnTo>
                    <a:pt x="591" y="2232"/>
                  </a:lnTo>
                  <a:lnTo>
                    <a:pt x="644" y="2258"/>
                  </a:lnTo>
                  <a:lnTo>
                    <a:pt x="723" y="2276"/>
                  </a:lnTo>
                  <a:lnTo>
                    <a:pt x="793" y="2241"/>
                  </a:lnTo>
                  <a:lnTo>
                    <a:pt x="802" y="2188"/>
                  </a:lnTo>
                  <a:lnTo>
                    <a:pt x="846" y="2153"/>
                  </a:lnTo>
                  <a:lnTo>
                    <a:pt x="899" y="2144"/>
                  </a:lnTo>
                  <a:lnTo>
                    <a:pt x="935" y="2091"/>
                  </a:lnTo>
                  <a:lnTo>
                    <a:pt x="926" y="2029"/>
                  </a:lnTo>
                  <a:lnTo>
                    <a:pt x="979" y="1967"/>
                  </a:lnTo>
                  <a:lnTo>
                    <a:pt x="1023" y="1958"/>
                  </a:lnTo>
                  <a:lnTo>
                    <a:pt x="1067" y="2011"/>
                  </a:lnTo>
                  <a:lnTo>
                    <a:pt x="1111" y="1950"/>
                  </a:lnTo>
                  <a:lnTo>
                    <a:pt x="1173" y="1976"/>
                  </a:lnTo>
                  <a:lnTo>
                    <a:pt x="1244" y="2020"/>
                  </a:lnTo>
                  <a:lnTo>
                    <a:pt x="1349" y="2082"/>
                  </a:lnTo>
                  <a:lnTo>
                    <a:pt x="1402" y="2038"/>
                  </a:lnTo>
                  <a:lnTo>
                    <a:pt x="1473" y="2100"/>
                  </a:lnTo>
                  <a:lnTo>
                    <a:pt x="1499" y="2170"/>
                  </a:lnTo>
                  <a:lnTo>
                    <a:pt x="1526" y="2232"/>
                  </a:lnTo>
                  <a:lnTo>
                    <a:pt x="1579" y="2241"/>
                  </a:lnTo>
                  <a:lnTo>
                    <a:pt x="1614" y="2303"/>
                  </a:lnTo>
                  <a:lnTo>
                    <a:pt x="1614" y="2356"/>
                  </a:lnTo>
                  <a:lnTo>
                    <a:pt x="1658" y="2391"/>
                  </a:lnTo>
                  <a:lnTo>
                    <a:pt x="1694" y="2373"/>
                  </a:lnTo>
                  <a:lnTo>
                    <a:pt x="1720" y="2461"/>
                  </a:lnTo>
                  <a:lnTo>
                    <a:pt x="1764" y="2444"/>
                  </a:lnTo>
                  <a:lnTo>
                    <a:pt x="1817" y="2426"/>
                  </a:lnTo>
                  <a:lnTo>
                    <a:pt x="1879" y="2461"/>
                  </a:lnTo>
                  <a:lnTo>
                    <a:pt x="1914" y="2514"/>
                  </a:lnTo>
                  <a:lnTo>
                    <a:pt x="1976" y="2470"/>
                  </a:lnTo>
                  <a:lnTo>
                    <a:pt x="2241" y="2258"/>
                  </a:lnTo>
                  <a:lnTo>
                    <a:pt x="2232" y="2188"/>
                  </a:lnTo>
                  <a:lnTo>
                    <a:pt x="2294" y="2135"/>
                  </a:lnTo>
                  <a:lnTo>
                    <a:pt x="2347" y="2153"/>
                  </a:lnTo>
                  <a:lnTo>
                    <a:pt x="2408" y="2117"/>
                  </a:lnTo>
                  <a:lnTo>
                    <a:pt x="2444" y="2073"/>
                  </a:lnTo>
                  <a:lnTo>
                    <a:pt x="2453" y="2020"/>
                  </a:lnTo>
                  <a:lnTo>
                    <a:pt x="2479" y="1976"/>
                  </a:lnTo>
                  <a:lnTo>
                    <a:pt x="2550" y="1985"/>
                  </a:lnTo>
                  <a:lnTo>
                    <a:pt x="2523" y="1906"/>
                  </a:lnTo>
                  <a:lnTo>
                    <a:pt x="2514" y="1817"/>
                  </a:lnTo>
                  <a:lnTo>
                    <a:pt x="2550" y="1720"/>
                  </a:lnTo>
                  <a:lnTo>
                    <a:pt x="2558" y="1597"/>
                  </a:lnTo>
                  <a:lnTo>
                    <a:pt x="2558" y="1491"/>
                  </a:lnTo>
                  <a:lnTo>
                    <a:pt x="2523" y="1438"/>
                  </a:lnTo>
                  <a:lnTo>
                    <a:pt x="2505" y="1367"/>
                  </a:lnTo>
                  <a:lnTo>
                    <a:pt x="2558" y="1305"/>
                  </a:lnTo>
                  <a:lnTo>
                    <a:pt x="2638" y="1314"/>
                  </a:lnTo>
                  <a:lnTo>
                    <a:pt x="2708" y="1376"/>
                  </a:lnTo>
                  <a:lnTo>
                    <a:pt x="2806" y="1429"/>
                  </a:lnTo>
                  <a:lnTo>
                    <a:pt x="2858" y="1385"/>
                  </a:lnTo>
                  <a:lnTo>
                    <a:pt x="2885" y="1314"/>
                  </a:lnTo>
                  <a:lnTo>
                    <a:pt x="2956" y="1261"/>
                  </a:lnTo>
                  <a:lnTo>
                    <a:pt x="3044" y="1217"/>
                  </a:lnTo>
                  <a:lnTo>
                    <a:pt x="3132" y="1217"/>
                  </a:lnTo>
                  <a:lnTo>
                    <a:pt x="3185" y="1164"/>
                  </a:lnTo>
                  <a:lnTo>
                    <a:pt x="3229" y="1094"/>
                  </a:lnTo>
                  <a:lnTo>
                    <a:pt x="3326" y="1103"/>
                  </a:lnTo>
                  <a:lnTo>
                    <a:pt x="3406" y="1085"/>
                  </a:lnTo>
                  <a:lnTo>
                    <a:pt x="3467" y="1094"/>
                  </a:lnTo>
                  <a:lnTo>
                    <a:pt x="3529" y="1103"/>
                  </a:lnTo>
                  <a:lnTo>
                    <a:pt x="3609" y="1076"/>
                  </a:lnTo>
                  <a:lnTo>
                    <a:pt x="3662" y="1050"/>
                  </a:lnTo>
                  <a:lnTo>
                    <a:pt x="3741" y="1050"/>
                  </a:lnTo>
                  <a:lnTo>
                    <a:pt x="3794" y="1005"/>
                  </a:lnTo>
                  <a:lnTo>
                    <a:pt x="3856" y="988"/>
                  </a:lnTo>
                  <a:lnTo>
                    <a:pt x="3909" y="988"/>
                  </a:lnTo>
                  <a:lnTo>
                    <a:pt x="4015" y="970"/>
                  </a:lnTo>
                  <a:lnTo>
                    <a:pt x="4103" y="953"/>
                  </a:lnTo>
                  <a:lnTo>
                    <a:pt x="4129" y="908"/>
                  </a:lnTo>
                  <a:lnTo>
                    <a:pt x="4156" y="873"/>
                  </a:lnTo>
                  <a:lnTo>
                    <a:pt x="4191" y="820"/>
                  </a:lnTo>
                  <a:lnTo>
                    <a:pt x="4262" y="776"/>
                  </a:lnTo>
                  <a:lnTo>
                    <a:pt x="4297" y="723"/>
                  </a:lnTo>
                  <a:lnTo>
                    <a:pt x="4279" y="661"/>
                  </a:lnTo>
                  <a:lnTo>
                    <a:pt x="4235" y="644"/>
                  </a:lnTo>
                  <a:lnTo>
                    <a:pt x="4182" y="688"/>
                  </a:lnTo>
                  <a:lnTo>
                    <a:pt x="4129" y="670"/>
                  </a:lnTo>
                  <a:lnTo>
                    <a:pt x="4085" y="705"/>
                  </a:lnTo>
                  <a:lnTo>
                    <a:pt x="3997" y="697"/>
                  </a:lnTo>
                  <a:lnTo>
                    <a:pt x="3953" y="741"/>
                  </a:lnTo>
                  <a:lnTo>
                    <a:pt x="3803" y="679"/>
                  </a:lnTo>
                  <a:lnTo>
                    <a:pt x="3741" y="750"/>
                  </a:lnTo>
                  <a:lnTo>
                    <a:pt x="3697" y="697"/>
                  </a:lnTo>
                  <a:lnTo>
                    <a:pt x="3626" y="670"/>
                  </a:lnTo>
                  <a:lnTo>
                    <a:pt x="3564" y="670"/>
                  </a:lnTo>
                  <a:lnTo>
                    <a:pt x="3538" y="573"/>
                  </a:lnTo>
                  <a:lnTo>
                    <a:pt x="3503" y="520"/>
                  </a:lnTo>
                  <a:lnTo>
                    <a:pt x="3459" y="467"/>
                  </a:lnTo>
                  <a:lnTo>
                    <a:pt x="3406" y="423"/>
                  </a:lnTo>
                  <a:lnTo>
                    <a:pt x="3335" y="423"/>
                  </a:lnTo>
                  <a:lnTo>
                    <a:pt x="3282" y="388"/>
                  </a:lnTo>
                  <a:lnTo>
                    <a:pt x="3670" y="114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29" name="Freeform 29">
              <a:extLst>
                <a:ext uri="{FF2B5EF4-FFF2-40B4-BE49-F238E27FC236}">
                  <a16:creationId xmlns:a16="http://schemas.microsoft.com/office/drawing/2014/main" id="{59279F8F-06A9-344E-B84E-E4EBB93CDC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70212" y="4052887"/>
              <a:ext cx="1236663" cy="1262063"/>
            </a:xfrm>
            <a:custGeom>
              <a:avLst/>
              <a:gdLst>
                <a:gd name="T0" fmla="*/ 1086 w 3434"/>
                <a:gd name="T1" fmla="*/ 2233 h 3504"/>
                <a:gd name="T2" fmla="*/ 1271 w 3434"/>
                <a:gd name="T3" fmla="*/ 2294 h 3504"/>
                <a:gd name="T4" fmla="*/ 1368 w 3434"/>
                <a:gd name="T5" fmla="*/ 2497 h 3504"/>
                <a:gd name="T6" fmla="*/ 1562 w 3434"/>
                <a:gd name="T7" fmla="*/ 2577 h 3504"/>
                <a:gd name="T8" fmla="*/ 1862 w 3434"/>
                <a:gd name="T9" fmla="*/ 2647 h 3504"/>
                <a:gd name="T10" fmla="*/ 2092 w 3434"/>
                <a:gd name="T11" fmla="*/ 2691 h 3504"/>
                <a:gd name="T12" fmla="*/ 2109 w 3434"/>
                <a:gd name="T13" fmla="*/ 2797 h 3504"/>
                <a:gd name="T14" fmla="*/ 2162 w 3434"/>
                <a:gd name="T15" fmla="*/ 3009 h 3504"/>
                <a:gd name="T16" fmla="*/ 2206 w 3434"/>
                <a:gd name="T17" fmla="*/ 3168 h 3504"/>
                <a:gd name="T18" fmla="*/ 2215 w 3434"/>
                <a:gd name="T19" fmla="*/ 3300 h 3504"/>
                <a:gd name="T20" fmla="*/ 2365 w 3434"/>
                <a:gd name="T21" fmla="*/ 3309 h 3504"/>
                <a:gd name="T22" fmla="*/ 2471 w 3434"/>
                <a:gd name="T23" fmla="*/ 3247 h 3504"/>
                <a:gd name="T24" fmla="*/ 2577 w 3434"/>
                <a:gd name="T25" fmla="*/ 3371 h 3504"/>
                <a:gd name="T26" fmla="*/ 2736 w 3434"/>
                <a:gd name="T27" fmla="*/ 3318 h 3504"/>
                <a:gd name="T28" fmla="*/ 2824 w 3434"/>
                <a:gd name="T29" fmla="*/ 3424 h 3504"/>
                <a:gd name="T30" fmla="*/ 3062 w 3434"/>
                <a:gd name="T31" fmla="*/ 3450 h 3504"/>
                <a:gd name="T32" fmla="*/ 3124 w 3434"/>
                <a:gd name="T33" fmla="*/ 3247 h 3504"/>
                <a:gd name="T34" fmla="*/ 2957 w 3434"/>
                <a:gd name="T35" fmla="*/ 3088 h 3504"/>
                <a:gd name="T36" fmla="*/ 2948 w 3434"/>
                <a:gd name="T37" fmla="*/ 2885 h 3504"/>
                <a:gd name="T38" fmla="*/ 2842 w 3434"/>
                <a:gd name="T39" fmla="*/ 2700 h 3504"/>
                <a:gd name="T40" fmla="*/ 2542 w 3434"/>
                <a:gd name="T41" fmla="*/ 2577 h 3504"/>
                <a:gd name="T42" fmla="*/ 2392 w 3434"/>
                <a:gd name="T43" fmla="*/ 1650 h 3504"/>
                <a:gd name="T44" fmla="*/ 2683 w 3434"/>
                <a:gd name="T45" fmla="*/ 1606 h 3504"/>
                <a:gd name="T46" fmla="*/ 2948 w 3434"/>
                <a:gd name="T47" fmla="*/ 1483 h 3504"/>
                <a:gd name="T48" fmla="*/ 3212 w 3434"/>
                <a:gd name="T49" fmla="*/ 1500 h 3504"/>
                <a:gd name="T50" fmla="*/ 3433 w 3434"/>
                <a:gd name="T51" fmla="*/ 1509 h 3504"/>
                <a:gd name="T52" fmla="*/ 3380 w 3434"/>
                <a:gd name="T53" fmla="*/ 1306 h 3504"/>
                <a:gd name="T54" fmla="*/ 3345 w 3434"/>
                <a:gd name="T55" fmla="*/ 1138 h 3504"/>
                <a:gd name="T56" fmla="*/ 3089 w 3434"/>
                <a:gd name="T57" fmla="*/ 1103 h 3504"/>
                <a:gd name="T58" fmla="*/ 2895 w 3434"/>
                <a:gd name="T59" fmla="*/ 1041 h 3504"/>
                <a:gd name="T60" fmla="*/ 2692 w 3434"/>
                <a:gd name="T61" fmla="*/ 1041 h 3504"/>
                <a:gd name="T62" fmla="*/ 2551 w 3434"/>
                <a:gd name="T63" fmla="*/ 371 h 3504"/>
                <a:gd name="T64" fmla="*/ 2295 w 3434"/>
                <a:gd name="T65" fmla="*/ 282 h 3504"/>
                <a:gd name="T66" fmla="*/ 2242 w 3434"/>
                <a:gd name="T67" fmla="*/ 124 h 3504"/>
                <a:gd name="T68" fmla="*/ 2101 w 3434"/>
                <a:gd name="T69" fmla="*/ 97 h 3504"/>
                <a:gd name="T70" fmla="*/ 1827 w 3434"/>
                <a:gd name="T71" fmla="*/ 177 h 3504"/>
                <a:gd name="T72" fmla="*/ 1553 w 3434"/>
                <a:gd name="T73" fmla="*/ 221 h 3504"/>
                <a:gd name="T74" fmla="*/ 1271 w 3434"/>
                <a:gd name="T75" fmla="*/ 291 h 3504"/>
                <a:gd name="T76" fmla="*/ 971 w 3434"/>
                <a:gd name="T77" fmla="*/ 441 h 3504"/>
                <a:gd name="T78" fmla="*/ 724 w 3434"/>
                <a:gd name="T79" fmla="*/ 441 h 3504"/>
                <a:gd name="T80" fmla="*/ 644 w 3434"/>
                <a:gd name="T81" fmla="*/ 618 h 3504"/>
                <a:gd name="T82" fmla="*/ 609 w 3434"/>
                <a:gd name="T83" fmla="*/ 1033 h 3504"/>
                <a:gd name="T84" fmla="*/ 530 w 3434"/>
                <a:gd name="T85" fmla="*/ 1200 h 3504"/>
                <a:gd name="T86" fmla="*/ 318 w 3434"/>
                <a:gd name="T87" fmla="*/ 1315 h 3504"/>
                <a:gd name="T88" fmla="*/ 53 w 3434"/>
                <a:gd name="T89" fmla="*/ 1641 h 3504"/>
                <a:gd name="T90" fmla="*/ 168 w 3434"/>
                <a:gd name="T91" fmla="*/ 1791 h 3504"/>
                <a:gd name="T92" fmla="*/ 274 w 3434"/>
                <a:gd name="T93" fmla="*/ 1950 h 3504"/>
                <a:gd name="T94" fmla="*/ 433 w 3434"/>
                <a:gd name="T95" fmla="*/ 2038 h 3504"/>
                <a:gd name="T96" fmla="*/ 627 w 3434"/>
                <a:gd name="T97" fmla="*/ 2118 h 3504"/>
                <a:gd name="T98" fmla="*/ 786 w 3434"/>
                <a:gd name="T99" fmla="*/ 2118 h 35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434" h="3504">
                  <a:moveTo>
                    <a:pt x="918" y="2215"/>
                  </a:moveTo>
                  <a:lnTo>
                    <a:pt x="997" y="2206"/>
                  </a:lnTo>
                  <a:lnTo>
                    <a:pt x="1059" y="2188"/>
                  </a:lnTo>
                  <a:lnTo>
                    <a:pt x="1086" y="2233"/>
                  </a:lnTo>
                  <a:lnTo>
                    <a:pt x="1094" y="2277"/>
                  </a:lnTo>
                  <a:lnTo>
                    <a:pt x="1174" y="2294"/>
                  </a:lnTo>
                  <a:lnTo>
                    <a:pt x="1218" y="2321"/>
                  </a:lnTo>
                  <a:lnTo>
                    <a:pt x="1271" y="2294"/>
                  </a:lnTo>
                  <a:lnTo>
                    <a:pt x="1333" y="2356"/>
                  </a:lnTo>
                  <a:lnTo>
                    <a:pt x="1377" y="2400"/>
                  </a:lnTo>
                  <a:lnTo>
                    <a:pt x="1297" y="2444"/>
                  </a:lnTo>
                  <a:lnTo>
                    <a:pt x="1368" y="2497"/>
                  </a:lnTo>
                  <a:lnTo>
                    <a:pt x="1403" y="2524"/>
                  </a:lnTo>
                  <a:lnTo>
                    <a:pt x="1412" y="2594"/>
                  </a:lnTo>
                  <a:lnTo>
                    <a:pt x="1518" y="2621"/>
                  </a:lnTo>
                  <a:lnTo>
                    <a:pt x="1562" y="2577"/>
                  </a:lnTo>
                  <a:lnTo>
                    <a:pt x="1668" y="2630"/>
                  </a:lnTo>
                  <a:lnTo>
                    <a:pt x="1712" y="2612"/>
                  </a:lnTo>
                  <a:lnTo>
                    <a:pt x="1748" y="2638"/>
                  </a:lnTo>
                  <a:lnTo>
                    <a:pt x="1862" y="2647"/>
                  </a:lnTo>
                  <a:lnTo>
                    <a:pt x="1915" y="2718"/>
                  </a:lnTo>
                  <a:lnTo>
                    <a:pt x="1986" y="2744"/>
                  </a:lnTo>
                  <a:lnTo>
                    <a:pt x="2056" y="2753"/>
                  </a:lnTo>
                  <a:lnTo>
                    <a:pt x="2092" y="2691"/>
                  </a:lnTo>
                  <a:lnTo>
                    <a:pt x="2153" y="2691"/>
                  </a:lnTo>
                  <a:lnTo>
                    <a:pt x="2206" y="2709"/>
                  </a:lnTo>
                  <a:lnTo>
                    <a:pt x="2171" y="2753"/>
                  </a:lnTo>
                  <a:lnTo>
                    <a:pt x="2109" y="2797"/>
                  </a:lnTo>
                  <a:lnTo>
                    <a:pt x="2092" y="2868"/>
                  </a:lnTo>
                  <a:lnTo>
                    <a:pt x="2162" y="2859"/>
                  </a:lnTo>
                  <a:lnTo>
                    <a:pt x="2171" y="2938"/>
                  </a:lnTo>
                  <a:lnTo>
                    <a:pt x="2162" y="3009"/>
                  </a:lnTo>
                  <a:lnTo>
                    <a:pt x="2118" y="3027"/>
                  </a:lnTo>
                  <a:lnTo>
                    <a:pt x="2109" y="3071"/>
                  </a:lnTo>
                  <a:lnTo>
                    <a:pt x="2153" y="3124"/>
                  </a:lnTo>
                  <a:lnTo>
                    <a:pt x="2206" y="3168"/>
                  </a:lnTo>
                  <a:lnTo>
                    <a:pt x="2171" y="3230"/>
                  </a:lnTo>
                  <a:lnTo>
                    <a:pt x="2109" y="3256"/>
                  </a:lnTo>
                  <a:lnTo>
                    <a:pt x="2136" y="3300"/>
                  </a:lnTo>
                  <a:lnTo>
                    <a:pt x="2215" y="3300"/>
                  </a:lnTo>
                  <a:lnTo>
                    <a:pt x="2224" y="3362"/>
                  </a:lnTo>
                  <a:lnTo>
                    <a:pt x="2286" y="3406"/>
                  </a:lnTo>
                  <a:lnTo>
                    <a:pt x="2339" y="3362"/>
                  </a:lnTo>
                  <a:lnTo>
                    <a:pt x="2365" y="3309"/>
                  </a:lnTo>
                  <a:lnTo>
                    <a:pt x="2295" y="3291"/>
                  </a:lnTo>
                  <a:lnTo>
                    <a:pt x="2339" y="3256"/>
                  </a:lnTo>
                  <a:lnTo>
                    <a:pt x="2418" y="3256"/>
                  </a:lnTo>
                  <a:lnTo>
                    <a:pt x="2471" y="3247"/>
                  </a:lnTo>
                  <a:lnTo>
                    <a:pt x="2551" y="3238"/>
                  </a:lnTo>
                  <a:lnTo>
                    <a:pt x="2515" y="3291"/>
                  </a:lnTo>
                  <a:lnTo>
                    <a:pt x="2515" y="3353"/>
                  </a:lnTo>
                  <a:lnTo>
                    <a:pt x="2577" y="3371"/>
                  </a:lnTo>
                  <a:lnTo>
                    <a:pt x="2630" y="3344"/>
                  </a:lnTo>
                  <a:lnTo>
                    <a:pt x="2656" y="3309"/>
                  </a:lnTo>
                  <a:lnTo>
                    <a:pt x="2727" y="3380"/>
                  </a:lnTo>
                  <a:lnTo>
                    <a:pt x="2736" y="3318"/>
                  </a:lnTo>
                  <a:lnTo>
                    <a:pt x="2780" y="3291"/>
                  </a:lnTo>
                  <a:lnTo>
                    <a:pt x="2833" y="3336"/>
                  </a:lnTo>
                  <a:lnTo>
                    <a:pt x="2859" y="3388"/>
                  </a:lnTo>
                  <a:lnTo>
                    <a:pt x="2824" y="3424"/>
                  </a:lnTo>
                  <a:lnTo>
                    <a:pt x="2868" y="3503"/>
                  </a:lnTo>
                  <a:lnTo>
                    <a:pt x="2939" y="3433"/>
                  </a:lnTo>
                  <a:lnTo>
                    <a:pt x="3001" y="3468"/>
                  </a:lnTo>
                  <a:lnTo>
                    <a:pt x="3062" y="3450"/>
                  </a:lnTo>
                  <a:lnTo>
                    <a:pt x="3080" y="3380"/>
                  </a:lnTo>
                  <a:lnTo>
                    <a:pt x="3080" y="3336"/>
                  </a:lnTo>
                  <a:lnTo>
                    <a:pt x="3115" y="3300"/>
                  </a:lnTo>
                  <a:lnTo>
                    <a:pt x="3124" y="3247"/>
                  </a:lnTo>
                  <a:lnTo>
                    <a:pt x="3071" y="3212"/>
                  </a:lnTo>
                  <a:lnTo>
                    <a:pt x="2992" y="3185"/>
                  </a:lnTo>
                  <a:lnTo>
                    <a:pt x="3018" y="3141"/>
                  </a:lnTo>
                  <a:lnTo>
                    <a:pt x="2957" y="3088"/>
                  </a:lnTo>
                  <a:lnTo>
                    <a:pt x="2912" y="3035"/>
                  </a:lnTo>
                  <a:lnTo>
                    <a:pt x="2877" y="2974"/>
                  </a:lnTo>
                  <a:lnTo>
                    <a:pt x="2912" y="2938"/>
                  </a:lnTo>
                  <a:lnTo>
                    <a:pt x="2948" y="2885"/>
                  </a:lnTo>
                  <a:lnTo>
                    <a:pt x="2904" y="2859"/>
                  </a:lnTo>
                  <a:lnTo>
                    <a:pt x="2904" y="2797"/>
                  </a:lnTo>
                  <a:lnTo>
                    <a:pt x="2912" y="2727"/>
                  </a:lnTo>
                  <a:lnTo>
                    <a:pt x="2842" y="2700"/>
                  </a:lnTo>
                  <a:lnTo>
                    <a:pt x="2762" y="2665"/>
                  </a:lnTo>
                  <a:lnTo>
                    <a:pt x="2692" y="2621"/>
                  </a:lnTo>
                  <a:lnTo>
                    <a:pt x="2621" y="2585"/>
                  </a:lnTo>
                  <a:lnTo>
                    <a:pt x="2542" y="2577"/>
                  </a:lnTo>
                  <a:lnTo>
                    <a:pt x="2462" y="2515"/>
                  </a:lnTo>
                  <a:lnTo>
                    <a:pt x="2418" y="2435"/>
                  </a:lnTo>
                  <a:lnTo>
                    <a:pt x="2392" y="2365"/>
                  </a:lnTo>
                  <a:lnTo>
                    <a:pt x="2392" y="1650"/>
                  </a:lnTo>
                  <a:lnTo>
                    <a:pt x="2480" y="1633"/>
                  </a:lnTo>
                  <a:lnTo>
                    <a:pt x="2524" y="1597"/>
                  </a:lnTo>
                  <a:lnTo>
                    <a:pt x="2604" y="1615"/>
                  </a:lnTo>
                  <a:lnTo>
                    <a:pt x="2683" y="1606"/>
                  </a:lnTo>
                  <a:lnTo>
                    <a:pt x="2736" y="1562"/>
                  </a:lnTo>
                  <a:lnTo>
                    <a:pt x="2798" y="1518"/>
                  </a:lnTo>
                  <a:lnTo>
                    <a:pt x="2851" y="1544"/>
                  </a:lnTo>
                  <a:lnTo>
                    <a:pt x="2948" y="1483"/>
                  </a:lnTo>
                  <a:lnTo>
                    <a:pt x="2974" y="1447"/>
                  </a:lnTo>
                  <a:lnTo>
                    <a:pt x="3036" y="1456"/>
                  </a:lnTo>
                  <a:lnTo>
                    <a:pt x="3115" y="1500"/>
                  </a:lnTo>
                  <a:lnTo>
                    <a:pt x="3212" y="1500"/>
                  </a:lnTo>
                  <a:lnTo>
                    <a:pt x="3248" y="1535"/>
                  </a:lnTo>
                  <a:lnTo>
                    <a:pt x="3301" y="1553"/>
                  </a:lnTo>
                  <a:lnTo>
                    <a:pt x="3345" y="1509"/>
                  </a:lnTo>
                  <a:lnTo>
                    <a:pt x="3433" y="1509"/>
                  </a:lnTo>
                  <a:lnTo>
                    <a:pt x="3398" y="1447"/>
                  </a:lnTo>
                  <a:lnTo>
                    <a:pt x="3354" y="1403"/>
                  </a:lnTo>
                  <a:lnTo>
                    <a:pt x="3398" y="1368"/>
                  </a:lnTo>
                  <a:lnTo>
                    <a:pt x="3380" y="1306"/>
                  </a:lnTo>
                  <a:lnTo>
                    <a:pt x="3433" y="1280"/>
                  </a:lnTo>
                  <a:lnTo>
                    <a:pt x="3362" y="1244"/>
                  </a:lnTo>
                  <a:lnTo>
                    <a:pt x="3371" y="1191"/>
                  </a:lnTo>
                  <a:lnTo>
                    <a:pt x="3345" y="1138"/>
                  </a:lnTo>
                  <a:lnTo>
                    <a:pt x="3283" y="1094"/>
                  </a:lnTo>
                  <a:lnTo>
                    <a:pt x="3212" y="1077"/>
                  </a:lnTo>
                  <a:lnTo>
                    <a:pt x="3133" y="1041"/>
                  </a:lnTo>
                  <a:lnTo>
                    <a:pt x="3089" y="1103"/>
                  </a:lnTo>
                  <a:lnTo>
                    <a:pt x="3018" y="1059"/>
                  </a:lnTo>
                  <a:lnTo>
                    <a:pt x="2983" y="1094"/>
                  </a:lnTo>
                  <a:lnTo>
                    <a:pt x="2912" y="1094"/>
                  </a:lnTo>
                  <a:lnTo>
                    <a:pt x="2895" y="1041"/>
                  </a:lnTo>
                  <a:lnTo>
                    <a:pt x="2824" y="1041"/>
                  </a:lnTo>
                  <a:lnTo>
                    <a:pt x="2771" y="1077"/>
                  </a:lnTo>
                  <a:lnTo>
                    <a:pt x="2736" y="1033"/>
                  </a:lnTo>
                  <a:lnTo>
                    <a:pt x="2692" y="1041"/>
                  </a:lnTo>
                  <a:lnTo>
                    <a:pt x="2656" y="1077"/>
                  </a:lnTo>
                  <a:lnTo>
                    <a:pt x="2595" y="1085"/>
                  </a:lnTo>
                  <a:lnTo>
                    <a:pt x="2595" y="406"/>
                  </a:lnTo>
                  <a:lnTo>
                    <a:pt x="2551" y="371"/>
                  </a:lnTo>
                  <a:lnTo>
                    <a:pt x="2506" y="353"/>
                  </a:lnTo>
                  <a:lnTo>
                    <a:pt x="2409" y="362"/>
                  </a:lnTo>
                  <a:lnTo>
                    <a:pt x="2348" y="353"/>
                  </a:lnTo>
                  <a:lnTo>
                    <a:pt x="2295" y="282"/>
                  </a:lnTo>
                  <a:lnTo>
                    <a:pt x="2251" y="238"/>
                  </a:lnTo>
                  <a:lnTo>
                    <a:pt x="2189" y="212"/>
                  </a:lnTo>
                  <a:lnTo>
                    <a:pt x="2189" y="159"/>
                  </a:lnTo>
                  <a:lnTo>
                    <a:pt x="2242" y="124"/>
                  </a:lnTo>
                  <a:lnTo>
                    <a:pt x="2251" y="71"/>
                  </a:lnTo>
                  <a:lnTo>
                    <a:pt x="2242" y="0"/>
                  </a:lnTo>
                  <a:lnTo>
                    <a:pt x="2189" y="80"/>
                  </a:lnTo>
                  <a:lnTo>
                    <a:pt x="2101" y="97"/>
                  </a:lnTo>
                  <a:lnTo>
                    <a:pt x="1995" y="115"/>
                  </a:lnTo>
                  <a:lnTo>
                    <a:pt x="1942" y="115"/>
                  </a:lnTo>
                  <a:lnTo>
                    <a:pt x="1880" y="132"/>
                  </a:lnTo>
                  <a:lnTo>
                    <a:pt x="1827" y="177"/>
                  </a:lnTo>
                  <a:lnTo>
                    <a:pt x="1748" y="177"/>
                  </a:lnTo>
                  <a:lnTo>
                    <a:pt x="1695" y="203"/>
                  </a:lnTo>
                  <a:lnTo>
                    <a:pt x="1615" y="230"/>
                  </a:lnTo>
                  <a:lnTo>
                    <a:pt x="1553" y="221"/>
                  </a:lnTo>
                  <a:lnTo>
                    <a:pt x="1492" y="212"/>
                  </a:lnTo>
                  <a:lnTo>
                    <a:pt x="1412" y="230"/>
                  </a:lnTo>
                  <a:lnTo>
                    <a:pt x="1315" y="221"/>
                  </a:lnTo>
                  <a:lnTo>
                    <a:pt x="1271" y="291"/>
                  </a:lnTo>
                  <a:lnTo>
                    <a:pt x="1218" y="344"/>
                  </a:lnTo>
                  <a:lnTo>
                    <a:pt x="1130" y="344"/>
                  </a:lnTo>
                  <a:lnTo>
                    <a:pt x="1042" y="388"/>
                  </a:lnTo>
                  <a:lnTo>
                    <a:pt x="971" y="441"/>
                  </a:lnTo>
                  <a:lnTo>
                    <a:pt x="944" y="512"/>
                  </a:lnTo>
                  <a:lnTo>
                    <a:pt x="892" y="556"/>
                  </a:lnTo>
                  <a:lnTo>
                    <a:pt x="794" y="503"/>
                  </a:lnTo>
                  <a:lnTo>
                    <a:pt x="724" y="441"/>
                  </a:lnTo>
                  <a:lnTo>
                    <a:pt x="644" y="432"/>
                  </a:lnTo>
                  <a:lnTo>
                    <a:pt x="591" y="494"/>
                  </a:lnTo>
                  <a:lnTo>
                    <a:pt x="609" y="565"/>
                  </a:lnTo>
                  <a:lnTo>
                    <a:pt x="644" y="618"/>
                  </a:lnTo>
                  <a:lnTo>
                    <a:pt x="644" y="724"/>
                  </a:lnTo>
                  <a:lnTo>
                    <a:pt x="636" y="847"/>
                  </a:lnTo>
                  <a:lnTo>
                    <a:pt x="600" y="944"/>
                  </a:lnTo>
                  <a:lnTo>
                    <a:pt x="609" y="1033"/>
                  </a:lnTo>
                  <a:lnTo>
                    <a:pt x="636" y="1112"/>
                  </a:lnTo>
                  <a:lnTo>
                    <a:pt x="565" y="1103"/>
                  </a:lnTo>
                  <a:lnTo>
                    <a:pt x="539" y="1147"/>
                  </a:lnTo>
                  <a:lnTo>
                    <a:pt x="530" y="1200"/>
                  </a:lnTo>
                  <a:lnTo>
                    <a:pt x="494" y="1244"/>
                  </a:lnTo>
                  <a:lnTo>
                    <a:pt x="433" y="1280"/>
                  </a:lnTo>
                  <a:lnTo>
                    <a:pt x="380" y="1262"/>
                  </a:lnTo>
                  <a:lnTo>
                    <a:pt x="318" y="1315"/>
                  </a:lnTo>
                  <a:lnTo>
                    <a:pt x="327" y="1385"/>
                  </a:lnTo>
                  <a:lnTo>
                    <a:pt x="62" y="1597"/>
                  </a:lnTo>
                  <a:lnTo>
                    <a:pt x="0" y="1641"/>
                  </a:lnTo>
                  <a:lnTo>
                    <a:pt x="53" y="1641"/>
                  </a:lnTo>
                  <a:lnTo>
                    <a:pt x="62" y="1703"/>
                  </a:lnTo>
                  <a:lnTo>
                    <a:pt x="97" y="1738"/>
                  </a:lnTo>
                  <a:lnTo>
                    <a:pt x="141" y="1721"/>
                  </a:lnTo>
                  <a:lnTo>
                    <a:pt x="168" y="1791"/>
                  </a:lnTo>
                  <a:lnTo>
                    <a:pt x="168" y="1844"/>
                  </a:lnTo>
                  <a:lnTo>
                    <a:pt x="230" y="1827"/>
                  </a:lnTo>
                  <a:lnTo>
                    <a:pt x="256" y="1888"/>
                  </a:lnTo>
                  <a:lnTo>
                    <a:pt x="274" y="1950"/>
                  </a:lnTo>
                  <a:lnTo>
                    <a:pt x="327" y="1941"/>
                  </a:lnTo>
                  <a:lnTo>
                    <a:pt x="362" y="1985"/>
                  </a:lnTo>
                  <a:lnTo>
                    <a:pt x="406" y="1994"/>
                  </a:lnTo>
                  <a:lnTo>
                    <a:pt x="433" y="2038"/>
                  </a:lnTo>
                  <a:lnTo>
                    <a:pt x="477" y="2083"/>
                  </a:lnTo>
                  <a:lnTo>
                    <a:pt x="530" y="2109"/>
                  </a:lnTo>
                  <a:lnTo>
                    <a:pt x="583" y="2100"/>
                  </a:lnTo>
                  <a:lnTo>
                    <a:pt x="627" y="2118"/>
                  </a:lnTo>
                  <a:lnTo>
                    <a:pt x="662" y="2144"/>
                  </a:lnTo>
                  <a:lnTo>
                    <a:pt x="706" y="2118"/>
                  </a:lnTo>
                  <a:lnTo>
                    <a:pt x="741" y="2144"/>
                  </a:lnTo>
                  <a:lnTo>
                    <a:pt x="786" y="2118"/>
                  </a:lnTo>
                  <a:lnTo>
                    <a:pt x="839" y="2127"/>
                  </a:lnTo>
                  <a:lnTo>
                    <a:pt x="865" y="2171"/>
                  </a:lnTo>
                  <a:lnTo>
                    <a:pt x="918" y="2215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30" name="Freeform 30">
              <a:extLst>
                <a:ext uri="{FF2B5EF4-FFF2-40B4-BE49-F238E27FC236}">
                  <a16:creationId xmlns:a16="http://schemas.microsoft.com/office/drawing/2014/main" id="{0405C22E-D1C7-8746-B6DD-01AB260E42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98662" y="4833937"/>
              <a:ext cx="2109788" cy="1581150"/>
            </a:xfrm>
            <a:custGeom>
              <a:avLst/>
              <a:gdLst>
                <a:gd name="T0" fmla="*/ 803 w 5859"/>
                <a:gd name="T1" fmla="*/ 670 h 4394"/>
                <a:gd name="T2" fmla="*/ 1015 w 5859"/>
                <a:gd name="T3" fmla="*/ 759 h 4394"/>
                <a:gd name="T4" fmla="*/ 1332 w 5859"/>
                <a:gd name="T5" fmla="*/ 820 h 4394"/>
                <a:gd name="T6" fmla="*/ 1658 w 5859"/>
                <a:gd name="T7" fmla="*/ 785 h 4394"/>
                <a:gd name="T8" fmla="*/ 1949 w 5859"/>
                <a:gd name="T9" fmla="*/ 812 h 4394"/>
                <a:gd name="T10" fmla="*/ 2258 w 5859"/>
                <a:gd name="T11" fmla="*/ 794 h 4394"/>
                <a:gd name="T12" fmla="*/ 2532 w 5859"/>
                <a:gd name="T13" fmla="*/ 776 h 4394"/>
                <a:gd name="T14" fmla="*/ 2743 w 5859"/>
                <a:gd name="T15" fmla="*/ 520 h 4394"/>
                <a:gd name="T16" fmla="*/ 3052 w 5859"/>
                <a:gd name="T17" fmla="*/ 414 h 4394"/>
                <a:gd name="T18" fmla="*/ 3238 w 5859"/>
                <a:gd name="T19" fmla="*/ 150 h 4394"/>
                <a:gd name="T20" fmla="*/ 3564 w 5859"/>
                <a:gd name="T21" fmla="*/ 0 h 4394"/>
                <a:gd name="T22" fmla="*/ 3793 w 5859"/>
                <a:gd name="T23" fmla="*/ 106 h 4394"/>
                <a:gd name="T24" fmla="*/ 4076 w 5859"/>
                <a:gd name="T25" fmla="*/ 229 h 4394"/>
                <a:gd name="T26" fmla="*/ 4217 w 5859"/>
                <a:gd name="T27" fmla="*/ 450 h 4394"/>
                <a:gd name="T28" fmla="*/ 4561 w 5859"/>
                <a:gd name="T29" fmla="*/ 476 h 4394"/>
                <a:gd name="T30" fmla="*/ 4852 w 5859"/>
                <a:gd name="T31" fmla="*/ 520 h 4394"/>
                <a:gd name="T32" fmla="*/ 4861 w 5859"/>
                <a:gd name="T33" fmla="*/ 688 h 4394"/>
                <a:gd name="T34" fmla="*/ 4852 w 5859"/>
                <a:gd name="T35" fmla="*/ 953 h 4394"/>
                <a:gd name="T36" fmla="*/ 4914 w 5859"/>
                <a:gd name="T37" fmla="*/ 1129 h 4394"/>
                <a:gd name="T38" fmla="*/ 4994 w 5859"/>
                <a:gd name="T39" fmla="*/ 1120 h 4394"/>
                <a:gd name="T40" fmla="*/ 5214 w 5859"/>
                <a:gd name="T41" fmla="*/ 1120 h 4394"/>
                <a:gd name="T42" fmla="*/ 5426 w 5859"/>
                <a:gd name="T43" fmla="*/ 1209 h 4394"/>
                <a:gd name="T44" fmla="*/ 5523 w 5859"/>
                <a:gd name="T45" fmla="*/ 1253 h 4394"/>
                <a:gd name="T46" fmla="*/ 5779 w 5859"/>
                <a:gd name="T47" fmla="*/ 1209 h 4394"/>
                <a:gd name="T48" fmla="*/ 5814 w 5859"/>
                <a:gd name="T49" fmla="*/ 1367 h 4394"/>
                <a:gd name="T50" fmla="*/ 5250 w 5859"/>
                <a:gd name="T51" fmla="*/ 4393 h 4394"/>
                <a:gd name="T52" fmla="*/ 5100 w 5859"/>
                <a:gd name="T53" fmla="*/ 4146 h 4394"/>
                <a:gd name="T54" fmla="*/ 4861 w 5859"/>
                <a:gd name="T55" fmla="*/ 3961 h 4394"/>
                <a:gd name="T56" fmla="*/ 4508 w 5859"/>
                <a:gd name="T57" fmla="*/ 4014 h 4394"/>
                <a:gd name="T58" fmla="*/ 4994 w 5859"/>
                <a:gd name="T59" fmla="*/ 2866 h 4394"/>
                <a:gd name="T60" fmla="*/ 4817 w 5859"/>
                <a:gd name="T61" fmla="*/ 2743 h 4394"/>
                <a:gd name="T62" fmla="*/ 4658 w 5859"/>
                <a:gd name="T63" fmla="*/ 2619 h 4394"/>
                <a:gd name="T64" fmla="*/ 4455 w 5859"/>
                <a:gd name="T65" fmla="*/ 2593 h 4394"/>
                <a:gd name="T66" fmla="*/ 4226 w 5859"/>
                <a:gd name="T67" fmla="*/ 2452 h 4394"/>
                <a:gd name="T68" fmla="*/ 3952 w 5859"/>
                <a:gd name="T69" fmla="*/ 2469 h 4394"/>
                <a:gd name="T70" fmla="*/ 3732 w 5859"/>
                <a:gd name="T71" fmla="*/ 2575 h 4394"/>
                <a:gd name="T72" fmla="*/ 3467 w 5859"/>
                <a:gd name="T73" fmla="*/ 2593 h 4394"/>
                <a:gd name="T74" fmla="*/ 3193 w 5859"/>
                <a:gd name="T75" fmla="*/ 2381 h 4394"/>
                <a:gd name="T76" fmla="*/ 2982 w 5859"/>
                <a:gd name="T77" fmla="*/ 2566 h 4394"/>
                <a:gd name="T78" fmla="*/ 2690 w 5859"/>
                <a:gd name="T79" fmla="*/ 2716 h 4394"/>
                <a:gd name="T80" fmla="*/ 2346 w 5859"/>
                <a:gd name="T81" fmla="*/ 2708 h 4394"/>
                <a:gd name="T82" fmla="*/ 2073 w 5859"/>
                <a:gd name="T83" fmla="*/ 2769 h 4394"/>
                <a:gd name="T84" fmla="*/ 1764 w 5859"/>
                <a:gd name="T85" fmla="*/ 2725 h 4394"/>
                <a:gd name="T86" fmla="*/ 1526 w 5859"/>
                <a:gd name="T87" fmla="*/ 2611 h 4394"/>
                <a:gd name="T88" fmla="*/ 1578 w 5859"/>
                <a:gd name="T89" fmla="*/ 2399 h 4394"/>
                <a:gd name="T90" fmla="*/ 1517 w 5859"/>
                <a:gd name="T91" fmla="*/ 2187 h 4394"/>
                <a:gd name="T92" fmla="*/ 1368 w 5859"/>
                <a:gd name="T93" fmla="*/ 2108 h 4394"/>
                <a:gd name="T94" fmla="*/ 1094 w 5859"/>
                <a:gd name="T95" fmla="*/ 2072 h 4394"/>
                <a:gd name="T96" fmla="*/ 1121 w 5859"/>
                <a:gd name="T97" fmla="*/ 1843 h 4394"/>
                <a:gd name="T98" fmla="*/ 971 w 5859"/>
                <a:gd name="T99" fmla="*/ 1649 h 4394"/>
                <a:gd name="T100" fmla="*/ 582 w 5859"/>
                <a:gd name="T101" fmla="*/ 1473 h 4394"/>
                <a:gd name="T102" fmla="*/ 326 w 5859"/>
                <a:gd name="T103" fmla="*/ 1350 h 4394"/>
                <a:gd name="T104" fmla="*/ 123 w 5859"/>
                <a:gd name="T105" fmla="*/ 1209 h 4394"/>
                <a:gd name="T106" fmla="*/ 62 w 5859"/>
                <a:gd name="T107" fmla="*/ 997 h 4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5859" h="4394">
                  <a:moveTo>
                    <a:pt x="0" y="856"/>
                  </a:moveTo>
                  <a:lnTo>
                    <a:pt x="600" y="662"/>
                  </a:lnTo>
                  <a:lnTo>
                    <a:pt x="688" y="679"/>
                  </a:lnTo>
                  <a:lnTo>
                    <a:pt x="741" y="653"/>
                  </a:lnTo>
                  <a:lnTo>
                    <a:pt x="803" y="670"/>
                  </a:lnTo>
                  <a:lnTo>
                    <a:pt x="865" y="670"/>
                  </a:lnTo>
                  <a:lnTo>
                    <a:pt x="865" y="714"/>
                  </a:lnTo>
                  <a:lnTo>
                    <a:pt x="953" y="714"/>
                  </a:lnTo>
                  <a:lnTo>
                    <a:pt x="953" y="785"/>
                  </a:lnTo>
                  <a:lnTo>
                    <a:pt x="1015" y="759"/>
                  </a:lnTo>
                  <a:lnTo>
                    <a:pt x="1068" y="803"/>
                  </a:lnTo>
                  <a:lnTo>
                    <a:pt x="1129" y="785"/>
                  </a:lnTo>
                  <a:lnTo>
                    <a:pt x="1209" y="759"/>
                  </a:lnTo>
                  <a:lnTo>
                    <a:pt x="1262" y="794"/>
                  </a:lnTo>
                  <a:lnTo>
                    <a:pt x="1332" y="820"/>
                  </a:lnTo>
                  <a:lnTo>
                    <a:pt x="1421" y="873"/>
                  </a:lnTo>
                  <a:lnTo>
                    <a:pt x="1508" y="847"/>
                  </a:lnTo>
                  <a:lnTo>
                    <a:pt x="1552" y="803"/>
                  </a:lnTo>
                  <a:lnTo>
                    <a:pt x="1587" y="759"/>
                  </a:lnTo>
                  <a:lnTo>
                    <a:pt x="1658" y="785"/>
                  </a:lnTo>
                  <a:lnTo>
                    <a:pt x="1720" y="838"/>
                  </a:lnTo>
                  <a:lnTo>
                    <a:pt x="1790" y="864"/>
                  </a:lnTo>
                  <a:lnTo>
                    <a:pt x="1843" y="847"/>
                  </a:lnTo>
                  <a:lnTo>
                    <a:pt x="1887" y="794"/>
                  </a:lnTo>
                  <a:lnTo>
                    <a:pt x="1949" y="812"/>
                  </a:lnTo>
                  <a:lnTo>
                    <a:pt x="2029" y="856"/>
                  </a:lnTo>
                  <a:lnTo>
                    <a:pt x="2099" y="917"/>
                  </a:lnTo>
                  <a:lnTo>
                    <a:pt x="2161" y="926"/>
                  </a:lnTo>
                  <a:lnTo>
                    <a:pt x="2214" y="864"/>
                  </a:lnTo>
                  <a:lnTo>
                    <a:pt x="2258" y="794"/>
                  </a:lnTo>
                  <a:lnTo>
                    <a:pt x="2302" y="776"/>
                  </a:lnTo>
                  <a:lnTo>
                    <a:pt x="2355" y="829"/>
                  </a:lnTo>
                  <a:lnTo>
                    <a:pt x="2408" y="847"/>
                  </a:lnTo>
                  <a:lnTo>
                    <a:pt x="2479" y="856"/>
                  </a:lnTo>
                  <a:lnTo>
                    <a:pt x="2532" y="776"/>
                  </a:lnTo>
                  <a:lnTo>
                    <a:pt x="2576" y="714"/>
                  </a:lnTo>
                  <a:lnTo>
                    <a:pt x="2584" y="644"/>
                  </a:lnTo>
                  <a:lnTo>
                    <a:pt x="2611" y="573"/>
                  </a:lnTo>
                  <a:lnTo>
                    <a:pt x="2682" y="538"/>
                  </a:lnTo>
                  <a:lnTo>
                    <a:pt x="2743" y="520"/>
                  </a:lnTo>
                  <a:lnTo>
                    <a:pt x="2761" y="450"/>
                  </a:lnTo>
                  <a:lnTo>
                    <a:pt x="2796" y="406"/>
                  </a:lnTo>
                  <a:lnTo>
                    <a:pt x="2885" y="432"/>
                  </a:lnTo>
                  <a:lnTo>
                    <a:pt x="2964" y="450"/>
                  </a:lnTo>
                  <a:lnTo>
                    <a:pt x="3052" y="414"/>
                  </a:lnTo>
                  <a:lnTo>
                    <a:pt x="3079" y="335"/>
                  </a:lnTo>
                  <a:lnTo>
                    <a:pt x="3105" y="273"/>
                  </a:lnTo>
                  <a:lnTo>
                    <a:pt x="3149" y="238"/>
                  </a:lnTo>
                  <a:lnTo>
                    <a:pt x="3211" y="212"/>
                  </a:lnTo>
                  <a:lnTo>
                    <a:pt x="3238" y="150"/>
                  </a:lnTo>
                  <a:lnTo>
                    <a:pt x="3264" y="123"/>
                  </a:lnTo>
                  <a:lnTo>
                    <a:pt x="3352" y="97"/>
                  </a:lnTo>
                  <a:lnTo>
                    <a:pt x="3485" y="97"/>
                  </a:lnTo>
                  <a:lnTo>
                    <a:pt x="3555" y="70"/>
                  </a:lnTo>
                  <a:lnTo>
                    <a:pt x="3564" y="0"/>
                  </a:lnTo>
                  <a:lnTo>
                    <a:pt x="3617" y="44"/>
                  </a:lnTo>
                  <a:lnTo>
                    <a:pt x="3696" y="35"/>
                  </a:lnTo>
                  <a:lnTo>
                    <a:pt x="3758" y="17"/>
                  </a:lnTo>
                  <a:lnTo>
                    <a:pt x="3785" y="62"/>
                  </a:lnTo>
                  <a:lnTo>
                    <a:pt x="3793" y="106"/>
                  </a:lnTo>
                  <a:lnTo>
                    <a:pt x="3873" y="123"/>
                  </a:lnTo>
                  <a:lnTo>
                    <a:pt x="3917" y="150"/>
                  </a:lnTo>
                  <a:lnTo>
                    <a:pt x="3970" y="123"/>
                  </a:lnTo>
                  <a:lnTo>
                    <a:pt x="4032" y="185"/>
                  </a:lnTo>
                  <a:lnTo>
                    <a:pt x="4076" y="229"/>
                  </a:lnTo>
                  <a:lnTo>
                    <a:pt x="3996" y="273"/>
                  </a:lnTo>
                  <a:lnTo>
                    <a:pt x="4067" y="326"/>
                  </a:lnTo>
                  <a:lnTo>
                    <a:pt x="4102" y="353"/>
                  </a:lnTo>
                  <a:lnTo>
                    <a:pt x="4111" y="423"/>
                  </a:lnTo>
                  <a:lnTo>
                    <a:pt x="4217" y="450"/>
                  </a:lnTo>
                  <a:lnTo>
                    <a:pt x="4261" y="406"/>
                  </a:lnTo>
                  <a:lnTo>
                    <a:pt x="4367" y="459"/>
                  </a:lnTo>
                  <a:lnTo>
                    <a:pt x="4411" y="441"/>
                  </a:lnTo>
                  <a:lnTo>
                    <a:pt x="4447" y="467"/>
                  </a:lnTo>
                  <a:lnTo>
                    <a:pt x="4561" y="476"/>
                  </a:lnTo>
                  <a:lnTo>
                    <a:pt x="4614" y="547"/>
                  </a:lnTo>
                  <a:lnTo>
                    <a:pt x="4685" y="573"/>
                  </a:lnTo>
                  <a:lnTo>
                    <a:pt x="4755" y="582"/>
                  </a:lnTo>
                  <a:lnTo>
                    <a:pt x="4791" y="520"/>
                  </a:lnTo>
                  <a:lnTo>
                    <a:pt x="4852" y="520"/>
                  </a:lnTo>
                  <a:lnTo>
                    <a:pt x="4905" y="538"/>
                  </a:lnTo>
                  <a:lnTo>
                    <a:pt x="4870" y="582"/>
                  </a:lnTo>
                  <a:lnTo>
                    <a:pt x="4808" y="626"/>
                  </a:lnTo>
                  <a:lnTo>
                    <a:pt x="4791" y="697"/>
                  </a:lnTo>
                  <a:lnTo>
                    <a:pt x="4861" y="688"/>
                  </a:lnTo>
                  <a:lnTo>
                    <a:pt x="4870" y="767"/>
                  </a:lnTo>
                  <a:lnTo>
                    <a:pt x="4861" y="838"/>
                  </a:lnTo>
                  <a:lnTo>
                    <a:pt x="4817" y="856"/>
                  </a:lnTo>
                  <a:lnTo>
                    <a:pt x="4808" y="900"/>
                  </a:lnTo>
                  <a:lnTo>
                    <a:pt x="4852" y="953"/>
                  </a:lnTo>
                  <a:lnTo>
                    <a:pt x="4905" y="997"/>
                  </a:lnTo>
                  <a:lnTo>
                    <a:pt x="4870" y="1059"/>
                  </a:lnTo>
                  <a:lnTo>
                    <a:pt x="4808" y="1085"/>
                  </a:lnTo>
                  <a:lnTo>
                    <a:pt x="4835" y="1129"/>
                  </a:lnTo>
                  <a:lnTo>
                    <a:pt x="4914" y="1129"/>
                  </a:lnTo>
                  <a:lnTo>
                    <a:pt x="4923" y="1191"/>
                  </a:lnTo>
                  <a:lnTo>
                    <a:pt x="4985" y="1235"/>
                  </a:lnTo>
                  <a:lnTo>
                    <a:pt x="5038" y="1191"/>
                  </a:lnTo>
                  <a:lnTo>
                    <a:pt x="5064" y="1138"/>
                  </a:lnTo>
                  <a:lnTo>
                    <a:pt x="4994" y="1120"/>
                  </a:lnTo>
                  <a:lnTo>
                    <a:pt x="5038" y="1085"/>
                  </a:lnTo>
                  <a:lnTo>
                    <a:pt x="5117" y="1085"/>
                  </a:lnTo>
                  <a:lnTo>
                    <a:pt x="5170" y="1076"/>
                  </a:lnTo>
                  <a:lnTo>
                    <a:pt x="5250" y="1067"/>
                  </a:lnTo>
                  <a:lnTo>
                    <a:pt x="5214" y="1120"/>
                  </a:lnTo>
                  <a:lnTo>
                    <a:pt x="5214" y="1182"/>
                  </a:lnTo>
                  <a:lnTo>
                    <a:pt x="5276" y="1200"/>
                  </a:lnTo>
                  <a:lnTo>
                    <a:pt x="5329" y="1173"/>
                  </a:lnTo>
                  <a:lnTo>
                    <a:pt x="5355" y="1138"/>
                  </a:lnTo>
                  <a:lnTo>
                    <a:pt x="5426" y="1209"/>
                  </a:lnTo>
                  <a:lnTo>
                    <a:pt x="5435" y="1147"/>
                  </a:lnTo>
                  <a:lnTo>
                    <a:pt x="5479" y="1120"/>
                  </a:lnTo>
                  <a:lnTo>
                    <a:pt x="5532" y="1165"/>
                  </a:lnTo>
                  <a:lnTo>
                    <a:pt x="5558" y="1217"/>
                  </a:lnTo>
                  <a:lnTo>
                    <a:pt x="5523" y="1253"/>
                  </a:lnTo>
                  <a:lnTo>
                    <a:pt x="5567" y="1332"/>
                  </a:lnTo>
                  <a:lnTo>
                    <a:pt x="5638" y="1262"/>
                  </a:lnTo>
                  <a:lnTo>
                    <a:pt x="5700" y="1297"/>
                  </a:lnTo>
                  <a:lnTo>
                    <a:pt x="5761" y="1279"/>
                  </a:lnTo>
                  <a:lnTo>
                    <a:pt x="5779" y="1209"/>
                  </a:lnTo>
                  <a:lnTo>
                    <a:pt x="5779" y="1165"/>
                  </a:lnTo>
                  <a:lnTo>
                    <a:pt x="5814" y="1129"/>
                  </a:lnTo>
                  <a:lnTo>
                    <a:pt x="5858" y="1182"/>
                  </a:lnTo>
                  <a:lnTo>
                    <a:pt x="5823" y="1279"/>
                  </a:lnTo>
                  <a:lnTo>
                    <a:pt x="5814" y="1367"/>
                  </a:lnTo>
                  <a:lnTo>
                    <a:pt x="5841" y="1429"/>
                  </a:lnTo>
                  <a:lnTo>
                    <a:pt x="5814" y="1500"/>
                  </a:lnTo>
                  <a:lnTo>
                    <a:pt x="5788" y="1587"/>
                  </a:lnTo>
                  <a:lnTo>
                    <a:pt x="5797" y="1640"/>
                  </a:lnTo>
                  <a:lnTo>
                    <a:pt x="5250" y="4393"/>
                  </a:lnTo>
                  <a:lnTo>
                    <a:pt x="5197" y="4358"/>
                  </a:lnTo>
                  <a:lnTo>
                    <a:pt x="5170" y="4287"/>
                  </a:lnTo>
                  <a:lnTo>
                    <a:pt x="5117" y="4261"/>
                  </a:lnTo>
                  <a:lnTo>
                    <a:pt x="5100" y="4208"/>
                  </a:lnTo>
                  <a:lnTo>
                    <a:pt x="5100" y="4146"/>
                  </a:lnTo>
                  <a:lnTo>
                    <a:pt x="5064" y="4102"/>
                  </a:lnTo>
                  <a:lnTo>
                    <a:pt x="4985" y="4084"/>
                  </a:lnTo>
                  <a:lnTo>
                    <a:pt x="4941" y="4058"/>
                  </a:lnTo>
                  <a:lnTo>
                    <a:pt x="4888" y="4005"/>
                  </a:lnTo>
                  <a:lnTo>
                    <a:pt x="4861" y="3961"/>
                  </a:lnTo>
                  <a:lnTo>
                    <a:pt x="4782" y="3934"/>
                  </a:lnTo>
                  <a:lnTo>
                    <a:pt x="4729" y="3987"/>
                  </a:lnTo>
                  <a:lnTo>
                    <a:pt x="4676" y="4040"/>
                  </a:lnTo>
                  <a:lnTo>
                    <a:pt x="4579" y="4014"/>
                  </a:lnTo>
                  <a:lnTo>
                    <a:pt x="4508" y="4014"/>
                  </a:lnTo>
                  <a:lnTo>
                    <a:pt x="4411" y="4022"/>
                  </a:lnTo>
                  <a:lnTo>
                    <a:pt x="4341" y="4005"/>
                  </a:lnTo>
                  <a:lnTo>
                    <a:pt x="5108" y="2911"/>
                  </a:lnTo>
                  <a:lnTo>
                    <a:pt x="5082" y="2805"/>
                  </a:lnTo>
                  <a:lnTo>
                    <a:pt x="4994" y="2866"/>
                  </a:lnTo>
                  <a:lnTo>
                    <a:pt x="4994" y="2796"/>
                  </a:lnTo>
                  <a:lnTo>
                    <a:pt x="4932" y="2805"/>
                  </a:lnTo>
                  <a:lnTo>
                    <a:pt x="4923" y="2752"/>
                  </a:lnTo>
                  <a:lnTo>
                    <a:pt x="4905" y="2699"/>
                  </a:lnTo>
                  <a:lnTo>
                    <a:pt x="4817" y="2743"/>
                  </a:lnTo>
                  <a:lnTo>
                    <a:pt x="4764" y="2725"/>
                  </a:lnTo>
                  <a:lnTo>
                    <a:pt x="4817" y="2681"/>
                  </a:lnTo>
                  <a:lnTo>
                    <a:pt x="4764" y="2664"/>
                  </a:lnTo>
                  <a:lnTo>
                    <a:pt x="4702" y="2690"/>
                  </a:lnTo>
                  <a:lnTo>
                    <a:pt x="4658" y="2619"/>
                  </a:lnTo>
                  <a:lnTo>
                    <a:pt x="4614" y="2646"/>
                  </a:lnTo>
                  <a:lnTo>
                    <a:pt x="4552" y="2602"/>
                  </a:lnTo>
                  <a:lnTo>
                    <a:pt x="4535" y="2664"/>
                  </a:lnTo>
                  <a:lnTo>
                    <a:pt x="4464" y="2655"/>
                  </a:lnTo>
                  <a:lnTo>
                    <a:pt x="4455" y="2593"/>
                  </a:lnTo>
                  <a:lnTo>
                    <a:pt x="4429" y="2540"/>
                  </a:lnTo>
                  <a:lnTo>
                    <a:pt x="4349" y="2531"/>
                  </a:lnTo>
                  <a:lnTo>
                    <a:pt x="4296" y="2487"/>
                  </a:lnTo>
                  <a:lnTo>
                    <a:pt x="4235" y="2496"/>
                  </a:lnTo>
                  <a:lnTo>
                    <a:pt x="4226" y="2452"/>
                  </a:lnTo>
                  <a:lnTo>
                    <a:pt x="4164" y="2408"/>
                  </a:lnTo>
                  <a:lnTo>
                    <a:pt x="4102" y="2434"/>
                  </a:lnTo>
                  <a:lnTo>
                    <a:pt x="4032" y="2399"/>
                  </a:lnTo>
                  <a:lnTo>
                    <a:pt x="4041" y="2487"/>
                  </a:lnTo>
                  <a:lnTo>
                    <a:pt x="3952" y="2469"/>
                  </a:lnTo>
                  <a:lnTo>
                    <a:pt x="3882" y="2461"/>
                  </a:lnTo>
                  <a:lnTo>
                    <a:pt x="3873" y="2514"/>
                  </a:lnTo>
                  <a:lnTo>
                    <a:pt x="3846" y="2575"/>
                  </a:lnTo>
                  <a:lnTo>
                    <a:pt x="3776" y="2593"/>
                  </a:lnTo>
                  <a:lnTo>
                    <a:pt x="3732" y="2575"/>
                  </a:lnTo>
                  <a:lnTo>
                    <a:pt x="3652" y="2602"/>
                  </a:lnTo>
                  <a:lnTo>
                    <a:pt x="3599" y="2611"/>
                  </a:lnTo>
                  <a:lnTo>
                    <a:pt x="3538" y="2558"/>
                  </a:lnTo>
                  <a:lnTo>
                    <a:pt x="3502" y="2487"/>
                  </a:lnTo>
                  <a:lnTo>
                    <a:pt x="3467" y="2593"/>
                  </a:lnTo>
                  <a:lnTo>
                    <a:pt x="3440" y="2478"/>
                  </a:lnTo>
                  <a:lnTo>
                    <a:pt x="3352" y="2461"/>
                  </a:lnTo>
                  <a:lnTo>
                    <a:pt x="3308" y="2434"/>
                  </a:lnTo>
                  <a:lnTo>
                    <a:pt x="3202" y="2452"/>
                  </a:lnTo>
                  <a:lnTo>
                    <a:pt x="3193" y="2381"/>
                  </a:lnTo>
                  <a:lnTo>
                    <a:pt x="3132" y="2408"/>
                  </a:lnTo>
                  <a:lnTo>
                    <a:pt x="3070" y="2425"/>
                  </a:lnTo>
                  <a:lnTo>
                    <a:pt x="3043" y="2496"/>
                  </a:lnTo>
                  <a:lnTo>
                    <a:pt x="3035" y="2549"/>
                  </a:lnTo>
                  <a:lnTo>
                    <a:pt x="2982" y="2566"/>
                  </a:lnTo>
                  <a:lnTo>
                    <a:pt x="2973" y="2611"/>
                  </a:lnTo>
                  <a:lnTo>
                    <a:pt x="2902" y="2611"/>
                  </a:lnTo>
                  <a:lnTo>
                    <a:pt x="2814" y="2593"/>
                  </a:lnTo>
                  <a:lnTo>
                    <a:pt x="2752" y="2646"/>
                  </a:lnTo>
                  <a:lnTo>
                    <a:pt x="2690" y="2716"/>
                  </a:lnTo>
                  <a:lnTo>
                    <a:pt x="2637" y="2708"/>
                  </a:lnTo>
                  <a:lnTo>
                    <a:pt x="2567" y="2734"/>
                  </a:lnTo>
                  <a:lnTo>
                    <a:pt x="2496" y="2752"/>
                  </a:lnTo>
                  <a:lnTo>
                    <a:pt x="2434" y="2716"/>
                  </a:lnTo>
                  <a:lnTo>
                    <a:pt x="2346" y="2708"/>
                  </a:lnTo>
                  <a:lnTo>
                    <a:pt x="2267" y="2725"/>
                  </a:lnTo>
                  <a:lnTo>
                    <a:pt x="2205" y="2699"/>
                  </a:lnTo>
                  <a:lnTo>
                    <a:pt x="2152" y="2672"/>
                  </a:lnTo>
                  <a:lnTo>
                    <a:pt x="2117" y="2725"/>
                  </a:lnTo>
                  <a:lnTo>
                    <a:pt x="2073" y="2769"/>
                  </a:lnTo>
                  <a:lnTo>
                    <a:pt x="2037" y="2699"/>
                  </a:lnTo>
                  <a:lnTo>
                    <a:pt x="2011" y="2752"/>
                  </a:lnTo>
                  <a:lnTo>
                    <a:pt x="1896" y="2761"/>
                  </a:lnTo>
                  <a:lnTo>
                    <a:pt x="1799" y="2778"/>
                  </a:lnTo>
                  <a:lnTo>
                    <a:pt x="1764" y="2725"/>
                  </a:lnTo>
                  <a:lnTo>
                    <a:pt x="1764" y="2690"/>
                  </a:lnTo>
                  <a:lnTo>
                    <a:pt x="1711" y="2672"/>
                  </a:lnTo>
                  <a:lnTo>
                    <a:pt x="1631" y="2672"/>
                  </a:lnTo>
                  <a:lnTo>
                    <a:pt x="1552" y="2646"/>
                  </a:lnTo>
                  <a:lnTo>
                    <a:pt x="1526" y="2611"/>
                  </a:lnTo>
                  <a:lnTo>
                    <a:pt x="1491" y="2540"/>
                  </a:lnTo>
                  <a:lnTo>
                    <a:pt x="1543" y="2522"/>
                  </a:lnTo>
                  <a:lnTo>
                    <a:pt x="1570" y="2478"/>
                  </a:lnTo>
                  <a:lnTo>
                    <a:pt x="1623" y="2443"/>
                  </a:lnTo>
                  <a:lnTo>
                    <a:pt x="1578" y="2399"/>
                  </a:lnTo>
                  <a:lnTo>
                    <a:pt x="1614" y="2372"/>
                  </a:lnTo>
                  <a:lnTo>
                    <a:pt x="1561" y="2319"/>
                  </a:lnTo>
                  <a:lnTo>
                    <a:pt x="1570" y="2258"/>
                  </a:lnTo>
                  <a:lnTo>
                    <a:pt x="1570" y="2205"/>
                  </a:lnTo>
                  <a:lnTo>
                    <a:pt x="1517" y="2187"/>
                  </a:lnTo>
                  <a:lnTo>
                    <a:pt x="1517" y="2134"/>
                  </a:lnTo>
                  <a:lnTo>
                    <a:pt x="1456" y="2143"/>
                  </a:lnTo>
                  <a:lnTo>
                    <a:pt x="1447" y="2081"/>
                  </a:lnTo>
                  <a:lnTo>
                    <a:pt x="1421" y="2134"/>
                  </a:lnTo>
                  <a:lnTo>
                    <a:pt x="1368" y="2108"/>
                  </a:lnTo>
                  <a:lnTo>
                    <a:pt x="1324" y="2143"/>
                  </a:lnTo>
                  <a:lnTo>
                    <a:pt x="1244" y="2143"/>
                  </a:lnTo>
                  <a:lnTo>
                    <a:pt x="1191" y="2125"/>
                  </a:lnTo>
                  <a:lnTo>
                    <a:pt x="1147" y="2072"/>
                  </a:lnTo>
                  <a:lnTo>
                    <a:pt x="1094" y="2072"/>
                  </a:lnTo>
                  <a:lnTo>
                    <a:pt x="1050" y="2019"/>
                  </a:lnTo>
                  <a:lnTo>
                    <a:pt x="1068" y="1958"/>
                  </a:lnTo>
                  <a:lnTo>
                    <a:pt x="1138" y="1914"/>
                  </a:lnTo>
                  <a:lnTo>
                    <a:pt x="1076" y="1896"/>
                  </a:lnTo>
                  <a:lnTo>
                    <a:pt x="1121" y="1843"/>
                  </a:lnTo>
                  <a:lnTo>
                    <a:pt x="1059" y="1808"/>
                  </a:lnTo>
                  <a:lnTo>
                    <a:pt x="1015" y="1772"/>
                  </a:lnTo>
                  <a:lnTo>
                    <a:pt x="1032" y="1737"/>
                  </a:lnTo>
                  <a:lnTo>
                    <a:pt x="979" y="1702"/>
                  </a:lnTo>
                  <a:lnTo>
                    <a:pt x="971" y="1649"/>
                  </a:lnTo>
                  <a:lnTo>
                    <a:pt x="909" y="1605"/>
                  </a:lnTo>
                  <a:lnTo>
                    <a:pt x="873" y="1578"/>
                  </a:lnTo>
                  <a:lnTo>
                    <a:pt x="662" y="1562"/>
                  </a:lnTo>
                  <a:lnTo>
                    <a:pt x="618" y="1535"/>
                  </a:lnTo>
                  <a:lnTo>
                    <a:pt x="582" y="1473"/>
                  </a:lnTo>
                  <a:lnTo>
                    <a:pt x="556" y="1420"/>
                  </a:lnTo>
                  <a:lnTo>
                    <a:pt x="503" y="1456"/>
                  </a:lnTo>
                  <a:lnTo>
                    <a:pt x="450" y="1438"/>
                  </a:lnTo>
                  <a:lnTo>
                    <a:pt x="423" y="1385"/>
                  </a:lnTo>
                  <a:lnTo>
                    <a:pt x="326" y="1350"/>
                  </a:lnTo>
                  <a:lnTo>
                    <a:pt x="256" y="1332"/>
                  </a:lnTo>
                  <a:lnTo>
                    <a:pt x="194" y="1350"/>
                  </a:lnTo>
                  <a:lnTo>
                    <a:pt x="141" y="1306"/>
                  </a:lnTo>
                  <a:lnTo>
                    <a:pt x="150" y="1253"/>
                  </a:lnTo>
                  <a:lnTo>
                    <a:pt x="123" y="1209"/>
                  </a:lnTo>
                  <a:lnTo>
                    <a:pt x="159" y="1165"/>
                  </a:lnTo>
                  <a:lnTo>
                    <a:pt x="123" y="1112"/>
                  </a:lnTo>
                  <a:lnTo>
                    <a:pt x="79" y="1085"/>
                  </a:lnTo>
                  <a:lnTo>
                    <a:pt x="0" y="1041"/>
                  </a:lnTo>
                  <a:lnTo>
                    <a:pt x="62" y="997"/>
                  </a:lnTo>
                  <a:lnTo>
                    <a:pt x="53" y="944"/>
                  </a:lnTo>
                  <a:lnTo>
                    <a:pt x="0" y="856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31" name="Freeform 31">
              <a:extLst>
                <a:ext uri="{FF2B5EF4-FFF2-40B4-BE49-F238E27FC236}">
                  <a16:creationId xmlns:a16="http://schemas.microsoft.com/office/drawing/2014/main" id="{F1A0E3DD-D7BB-A246-97E5-7F553D2E5E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55737" y="596900"/>
              <a:ext cx="231775" cy="288925"/>
            </a:xfrm>
            <a:custGeom>
              <a:avLst/>
              <a:gdLst>
                <a:gd name="T0" fmla="*/ 573 w 645"/>
                <a:gd name="T1" fmla="*/ 0 h 804"/>
                <a:gd name="T2" fmla="*/ 485 w 645"/>
                <a:gd name="T3" fmla="*/ 0 h 804"/>
                <a:gd name="T4" fmla="*/ 379 w 645"/>
                <a:gd name="T5" fmla="*/ 18 h 804"/>
                <a:gd name="T6" fmla="*/ 317 w 645"/>
                <a:gd name="T7" fmla="*/ 70 h 804"/>
                <a:gd name="T8" fmla="*/ 265 w 645"/>
                <a:gd name="T9" fmla="*/ 123 h 804"/>
                <a:gd name="T10" fmla="*/ 212 w 645"/>
                <a:gd name="T11" fmla="*/ 141 h 804"/>
                <a:gd name="T12" fmla="*/ 194 w 645"/>
                <a:gd name="T13" fmla="*/ 176 h 804"/>
                <a:gd name="T14" fmla="*/ 123 w 645"/>
                <a:gd name="T15" fmla="*/ 203 h 804"/>
                <a:gd name="T16" fmla="*/ 44 w 645"/>
                <a:gd name="T17" fmla="*/ 212 h 804"/>
                <a:gd name="T18" fmla="*/ 9 w 645"/>
                <a:gd name="T19" fmla="*/ 265 h 804"/>
                <a:gd name="T20" fmla="*/ 0 w 645"/>
                <a:gd name="T21" fmla="*/ 326 h 804"/>
                <a:gd name="T22" fmla="*/ 9 w 645"/>
                <a:gd name="T23" fmla="*/ 388 h 804"/>
                <a:gd name="T24" fmla="*/ 17 w 645"/>
                <a:gd name="T25" fmla="*/ 450 h 804"/>
                <a:gd name="T26" fmla="*/ 9 w 645"/>
                <a:gd name="T27" fmla="*/ 512 h 804"/>
                <a:gd name="T28" fmla="*/ 53 w 645"/>
                <a:gd name="T29" fmla="*/ 547 h 804"/>
                <a:gd name="T30" fmla="*/ 62 w 645"/>
                <a:gd name="T31" fmla="*/ 600 h 804"/>
                <a:gd name="T32" fmla="*/ 123 w 645"/>
                <a:gd name="T33" fmla="*/ 600 h 804"/>
                <a:gd name="T34" fmla="*/ 176 w 645"/>
                <a:gd name="T35" fmla="*/ 635 h 804"/>
                <a:gd name="T36" fmla="*/ 185 w 645"/>
                <a:gd name="T37" fmla="*/ 688 h 804"/>
                <a:gd name="T38" fmla="*/ 256 w 645"/>
                <a:gd name="T39" fmla="*/ 679 h 804"/>
                <a:gd name="T40" fmla="*/ 335 w 645"/>
                <a:gd name="T41" fmla="*/ 697 h 804"/>
                <a:gd name="T42" fmla="*/ 379 w 645"/>
                <a:gd name="T43" fmla="*/ 715 h 804"/>
                <a:gd name="T44" fmla="*/ 432 w 645"/>
                <a:gd name="T45" fmla="*/ 803 h 804"/>
                <a:gd name="T46" fmla="*/ 476 w 645"/>
                <a:gd name="T47" fmla="*/ 768 h 804"/>
                <a:gd name="T48" fmla="*/ 503 w 645"/>
                <a:gd name="T49" fmla="*/ 706 h 804"/>
                <a:gd name="T50" fmla="*/ 520 w 645"/>
                <a:gd name="T51" fmla="*/ 662 h 804"/>
                <a:gd name="T52" fmla="*/ 547 w 645"/>
                <a:gd name="T53" fmla="*/ 591 h 804"/>
                <a:gd name="T54" fmla="*/ 556 w 645"/>
                <a:gd name="T55" fmla="*/ 538 h 804"/>
                <a:gd name="T56" fmla="*/ 600 w 645"/>
                <a:gd name="T57" fmla="*/ 476 h 804"/>
                <a:gd name="T58" fmla="*/ 626 w 645"/>
                <a:gd name="T59" fmla="*/ 423 h 804"/>
                <a:gd name="T60" fmla="*/ 626 w 645"/>
                <a:gd name="T61" fmla="*/ 353 h 804"/>
                <a:gd name="T62" fmla="*/ 609 w 645"/>
                <a:gd name="T63" fmla="*/ 300 h 804"/>
                <a:gd name="T64" fmla="*/ 644 w 645"/>
                <a:gd name="T65" fmla="*/ 238 h 804"/>
                <a:gd name="T66" fmla="*/ 618 w 645"/>
                <a:gd name="T67" fmla="*/ 176 h 804"/>
                <a:gd name="T68" fmla="*/ 618 w 645"/>
                <a:gd name="T69" fmla="*/ 70 h 804"/>
                <a:gd name="T70" fmla="*/ 573 w 645"/>
                <a:gd name="T71" fmla="*/ 0 h 8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45" h="804">
                  <a:moveTo>
                    <a:pt x="573" y="0"/>
                  </a:moveTo>
                  <a:lnTo>
                    <a:pt x="485" y="0"/>
                  </a:lnTo>
                  <a:lnTo>
                    <a:pt x="379" y="18"/>
                  </a:lnTo>
                  <a:lnTo>
                    <a:pt x="317" y="70"/>
                  </a:lnTo>
                  <a:lnTo>
                    <a:pt x="265" y="123"/>
                  </a:lnTo>
                  <a:lnTo>
                    <a:pt x="212" y="141"/>
                  </a:lnTo>
                  <a:lnTo>
                    <a:pt x="194" y="176"/>
                  </a:lnTo>
                  <a:lnTo>
                    <a:pt x="123" y="203"/>
                  </a:lnTo>
                  <a:lnTo>
                    <a:pt x="44" y="212"/>
                  </a:lnTo>
                  <a:lnTo>
                    <a:pt x="9" y="265"/>
                  </a:lnTo>
                  <a:lnTo>
                    <a:pt x="0" y="326"/>
                  </a:lnTo>
                  <a:lnTo>
                    <a:pt x="9" y="388"/>
                  </a:lnTo>
                  <a:lnTo>
                    <a:pt x="17" y="450"/>
                  </a:lnTo>
                  <a:lnTo>
                    <a:pt x="9" y="512"/>
                  </a:lnTo>
                  <a:lnTo>
                    <a:pt x="53" y="547"/>
                  </a:lnTo>
                  <a:lnTo>
                    <a:pt x="62" y="600"/>
                  </a:lnTo>
                  <a:lnTo>
                    <a:pt x="123" y="600"/>
                  </a:lnTo>
                  <a:lnTo>
                    <a:pt x="176" y="635"/>
                  </a:lnTo>
                  <a:lnTo>
                    <a:pt x="185" y="688"/>
                  </a:lnTo>
                  <a:lnTo>
                    <a:pt x="256" y="679"/>
                  </a:lnTo>
                  <a:lnTo>
                    <a:pt x="335" y="697"/>
                  </a:lnTo>
                  <a:lnTo>
                    <a:pt x="379" y="715"/>
                  </a:lnTo>
                  <a:lnTo>
                    <a:pt x="432" y="803"/>
                  </a:lnTo>
                  <a:lnTo>
                    <a:pt x="476" y="768"/>
                  </a:lnTo>
                  <a:lnTo>
                    <a:pt x="503" y="706"/>
                  </a:lnTo>
                  <a:lnTo>
                    <a:pt x="520" y="662"/>
                  </a:lnTo>
                  <a:lnTo>
                    <a:pt x="547" y="591"/>
                  </a:lnTo>
                  <a:lnTo>
                    <a:pt x="556" y="538"/>
                  </a:lnTo>
                  <a:lnTo>
                    <a:pt x="600" y="476"/>
                  </a:lnTo>
                  <a:lnTo>
                    <a:pt x="626" y="423"/>
                  </a:lnTo>
                  <a:lnTo>
                    <a:pt x="626" y="353"/>
                  </a:lnTo>
                  <a:lnTo>
                    <a:pt x="609" y="300"/>
                  </a:lnTo>
                  <a:lnTo>
                    <a:pt x="644" y="238"/>
                  </a:lnTo>
                  <a:lnTo>
                    <a:pt x="618" y="176"/>
                  </a:lnTo>
                  <a:lnTo>
                    <a:pt x="618" y="70"/>
                  </a:lnTo>
                  <a:lnTo>
                    <a:pt x="573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  <a:effectLst/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wrap="square" anchor="ctr"/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32" name="Freeform 997">
              <a:extLst>
                <a:ext uri="{FF2B5EF4-FFF2-40B4-BE49-F238E27FC236}">
                  <a16:creationId xmlns:a16="http://schemas.microsoft.com/office/drawing/2014/main" id="{F5BD3BE8-9ED5-B345-83BC-DD88C7F156C0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822" y="79357"/>
              <a:ext cx="274764" cy="516091"/>
            </a:xfrm>
            <a:custGeom>
              <a:avLst/>
              <a:gdLst>
                <a:gd name="T0" fmla="*/ 6 w 13"/>
                <a:gd name="T1" fmla="*/ 0 h 24"/>
                <a:gd name="T2" fmla="*/ 3 w 13"/>
                <a:gd name="T3" fmla="*/ 3 h 24"/>
                <a:gd name="T4" fmla="*/ 3 w 13"/>
                <a:gd name="T5" fmla="*/ 6 h 24"/>
                <a:gd name="T6" fmla="*/ 1 w 13"/>
                <a:gd name="T7" fmla="*/ 8 h 24"/>
                <a:gd name="T8" fmla="*/ 0 w 13"/>
                <a:gd name="T9" fmla="*/ 13 h 24"/>
                <a:gd name="T10" fmla="*/ 2 w 13"/>
                <a:gd name="T11" fmla="*/ 17 h 24"/>
                <a:gd name="T12" fmla="*/ 1 w 13"/>
                <a:gd name="T13" fmla="*/ 21 h 24"/>
                <a:gd name="T14" fmla="*/ 4 w 13"/>
                <a:gd name="T15" fmla="*/ 24 h 24"/>
                <a:gd name="T16" fmla="*/ 8 w 13"/>
                <a:gd name="T17" fmla="*/ 19 h 24"/>
                <a:gd name="T18" fmla="*/ 9 w 13"/>
                <a:gd name="T19" fmla="*/ 13 h 24"/>
                <a:gd name="T20" fmla="*/ 10 w 13"/>
                <a:gd name="T21" fmla="*/ 6 h 24"/>
                <a:gd name="T22" fmla="*/ 13 w 13"/>
                <a:gd name="T23" fmla="*/ 5 h 24"/>
                <a:gd name="T24" fmla="*/ 6 w 13"/>
                <a:gd name="T25" fmla="*/ 0 h 24"/>
                <a:gd name="T26" fmla="*/ 6 w 13"/>
                <a:gd name="T27" fmla="*/ 0 h 24"/>
                <a:gd name="T28" fmla="*/ 6 w 13"/>
                <a:gd name="T29" fmla="*/ 0 h 24"/>
                <a:gd name="T30" fmla="*/ 6 w 13"/>
                <a:gd name="T31" fmla="*/ 0 h 24"/>
                <a:gd name="T32" fmla="*/ 6 w 13"/>
                <a:gd name="T33" fmla="*/ 0 h 24"/>
                <a:gd name="T34" fmla="*/ 6 w 13"/>
                <a:gd name="T35" fmla="*/ 0 h 24"/>
                <a:gd name="T36" fmla="*/ 6 w 13"/>
                <a:gd name="T37" fmla="*/ 0 h 24"/>
                <a:gd name="T38" fmla="*/ 6 w 13"/>
                <a:gd name="T39" fmla="*/ 0 h 24"/>
                <a:gd name="T40" fmla="*/ 6 w 13"/>
                <a:gd name="T41" fmla="*/ 0 h 24"/>
                <a:gd name="T42" fmla="*/ 6 w 13"/>
                <a:gd name="T43" fmla="*/ 0 h 24"/>
                <a:gd name="T44" fmla="*/ 6 w 13"/>
                <a:gd name="T45" fmla="*/ 0 h 24"/>
                <a:gd name="T46" fmla="*/ 6 w 13"/>
                <a:gd name="T47" fmla="*/ 0 h 24"/>
                <a:gd name="T48" fmla="*/ 6 w 13"/>
                <a:gd name="T49" fmla="*/ 0 h 24"/>
                <a:gd name="T50" fmla="*/ 6 w 13"/>
                <a:gd name="T51" fmla="*/ 0 h 24"/>
                <a:gd name="T52" fmla="*/ 6 w 13"/>
                <a:gd name="T53" fmla="*/ 0 h 24"/>
                <a:gd name="T54" fmla="*/ 6 w 13"/>
                <a:gd name="T55" fmla="*/ 0 h 24"/>
                <a:gd name="T56" fmla="*/ 6 w 13"/>
                <a:gd name="T57" fmla="*/ 0 h 24"/>
                <a:gd name="T58" fmla="*/ 6 w 13"/>
                <a:gd name="T59" fmla="*/ 0 h 24"/>
                <a:gd name="T60" fmla="*/ 6 w 13"/>
                <a:gd name="T61" fmla="*/ 0 h 24"/>
                <a:gd name="T62" fmla="*/ 6 w 13"/>
                <a:gd name="T63" fmla="*/ 0 h 24"/>
                <a:gd name="T64" fmla="*/ 6 w 13"/>
                <a:gd name="T65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3" h="24">
                  <a:moveTo>
                    <a:pt x="6" y="0"/>
                  </a:moveTo>
                  <a:lnTo>
                    <a:pt x="3" y="3"/>
                  </a:lnTo>
                  <a:lnTo>
                    <a:pt x="3" y="6"/>
                  </a:lnTo>
                  <a:lnTo>
                    <a:pt x="1" y="8"/>
                  </a:lnTo>
                  <a:lnTo>
                    <a:pt x="0" y="13"/>
                  </a:lnTo>
                  <a:lnTo>
                    <a:pt x="2" y="17"/>
                  </a:lnTo>
                  <a:lnTo>
                    <a:pt x="1" y="21"/>
                  </a:lnTo>
                  <a:lnTo>
                    <a:pt x="4" y="24"/>
                  </a:lnTo>
                  <a:lnTo>
                    <a:pt x="8" y="19"/>
                  </a:lnTo>
                  <a:lnTo>
                    <a:pt x="9" y="13"/>
                  </a:lnTo>
                  <a:lnTo>
                    <a:pt x="10" y="6"/>
                  </a:lnTo>
                  <a:lnTo>
                    <a:pt x="13" y="5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 w="1588" cap="flat">
              <a:noFill/>
              <a:prstDash val="solid"/>
              <a:miter lim="800000"/>
              <a:headEnd/>
              <a:tailEnd/>
            </a:ln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  <p:sp>
          <p:nvSpPr>
            <p:cNvPr id="133" name="Freeform 998">
              <a:extLst>
                <a:ext uri="{FF2B5EF4-FFF2-40B4-BE49-F238E27FC236}">
                  <a16:creationId xmlns:a16="http://schemas.microsoft.com/office/drawing/2014/main" id="{F65BDF99-3117-5342-8631-43D0D6F9E67C}"/>
                </a:ext>
              </a:extLst>
            </p:cNvPr>
            <p:cNvSpPr>
              <a:spLocks/>
            </p:cNvSpPr>
            <p:nvPr/>
          </p:nvSpPr>
          <p:spPr bwMode="auto">
            <a:xfrm>
              <a:off x="698138" y="19598"/>
              <a:ext cx="232497" cy="322567"/>
            </a:xfrm>
            <a:custGeom>
              <a:avLst/>
              <a:gdLst>
                <a:gd name="T0" fmla="*/ 5 w 11"/>
                <a:gd name="T1" fmla="*/ 0 h 15"/>
                <a:gd name="T2" fmla="*/ 9 w 11"/>
                <a:gd name="T3" fmla="*/ 2 h 15"/>
                <a:gd name="T4" fmla="*/ 11 w 11"/>
                <a:gd name="T5" fmla="*/ 6 h 15"/>
                <a:gd name="T6" fmla="*/ 10 w 11"/>
                <a:gd name="T7" fmla="*/ 11 h 15"/>
                <a:gd name="T8" fmla="*/ 3 w 11"/>
                <a:gd name="T9" fmla="*/ 15 h 15"/>
                <a:gd name="T10" fmla="*/ 0 w 11"/>
                <a:gd name="T11" fmla="*/ 9 h 15"/>
                <a:gd name="T12" fmla="*/ 1 w 11"/>
                <a:gd name="T13" fmla="*/ 3 h 15"/>
                <a:gd name="T14" fmla="*/ 5 w 11"/>
                <a:gd name="T15" fmla="*/ 0 h 15"/>
                <a:gd name="T16" fmla="*/ 5 w 11"/>
                <a:gd name="T17" fmla="*/ 0 h 15"/>
                <a:gd name="T18" fmla="*/ 5 w 11"/>
                <a:gd name="T19" fmla="*/ 0 h 15"/>
                <a:gd name="T20" fmla="*/ 5 w 11"/>
                <a:gd name="T21" fmla="*/ 0 h 15"/>
                <a:gd name="T22" fmla="*/ 5 w 11"/>
                <a:gd name="T23" fmla="*/ 0 h 15"/>
                <a:gd name="T24" fmla="*/ 5 w 11"/>
                <a:gd name="T25" fmla="*/ 0 h 15"/>
                <a:gd name="T26" fmla="*/ 5 w 11"/>
                <a:gd name="T27" fmla="*/ 0 h 15"/>
                <a:gd name="T28" fmla="*/ 5 w 11"/>
                <a:gd name="T29" fmla="*/ 0 h 15"/>
                <a:gd name="T30" fmla="*/ 5 w 11"/>
                <a:gd name="T31" fmla="*/ 0 h 15"/>
                <a:gd name="T32" fmla="*/ 5 w 11"/>
                <a:gd name="T33" fmla="*/ 0 h 15"/>
                <a:gd name="T34" fmla="*/ 5 w 11"/>
                <a:gd name="T35" fmla="*/ 0 h 15"/>
                <a:gd name="T36" fmla="*/ 5 w 11"/>
                <a:gd name="T37" fmla="*/ 0 h 15"/>
                <a:gd name="T38" fmla="*/ 5 w 11"/>
                <a:gd name="T39" fmla="*/ 0 h 15"/>
                <a:gd name="T40" fmla="*/ 5 w 11"/>
                <a:gd name="T41" fmla="*/ 0 h 15"/>
                <a:gd name="T42" fmla="*/ 5 w 11"/>
                <a:gd name="T43" fmla="*/ 0 h 15"/>
                <a:gd name="T44" fmla="*/ 5 w 11"/>
                <a:gd name="T45" fmla="*/ 0 h 15"/>
                <a:gd name="T46" fmla="*/ 5 w 11"/>
                <a:gd name="T47" fmla="*/ 0 h 15"/>
                <a:gd name="T48" fmla="*/ 5 w 11"/>
                <a:gd name="T49" fmla="*/ 0 h 15"/>
                <a:gd name="T50" fmla="*/ 5 w 11"/>
                <a:gd name="T51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1" h="15">
                  <a:moveTo>
                    <a:pt x="5" y="0"/>
                  </a:moveTo>
                  <a:lnTo>
                    <a:pt x="9" y="2"/>
                  </a:lnTo>
                  <a:lnTo>
                    <a:pt x="11" y="6"/>
                  </a:lnTo>
                  <a:lnTo>
                    <a:pt x="10" y="11"/>
                  </a:lnTo>
                  <a:lnTo>
                    <a:pt x="3" y="15"/>
                  </a:lnTo>
                  <a:lnTo>
                    <a:pt x="0" y="9"/>
                  </a:lnTo>
                  <a:lnTo>
                    <a:pt x="1" y="3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 w="1588" cap="flat">
              <a:noFill/>
              <a:prstDash val="solid"/>
              <a:miter lim="800000"/>
              <a:headEnd/>
              <a:tailEnd/>
            </a:ln>
            <a:sp3d extrusionH="31750">
              <a:extrusionClr>
                <a:schemeClr val="bg1">
                  <a:lumMod val="85000"/>
                </a:schemeClr>
              </a:extrusionClr>
            </a:sp3d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>
              <a:lvl1pPr marL="0" indent="0">
                <a:defRPr sz="1100"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latin typeface="+mn-lt"/>
                  <a:ea typeface="+mn-ea"/>
                  <a:cs typeface="+mn-cs"/>
                </a:defRPr>
              </a:lvl9pPr>
            </a:lstStyle>
            <a:p>
              <a:endParaRPr lang="es-ES">
                <a:solidFill>
                  <a:srgbClr val="002060"/>
                </a:solidFill>
              </a:endParaRPr>
            </a:p>
          </p:txBody>
        </p:sp>
      </p:grpSp>
      <p:cxnSp>
        <p:nvCxnSpPr>
          <p:cNvPr id="224" name="Straight Connector 91">
            <a:extLst>
              <a:ext uri="{FF2B5EF4-FFF2-40B4-BE49-F238E27FC236}">
                <a16:creationId xmlns:a16="http://schemas.microsoft.com/office/drawing/2014/main" id="{763F59A9-846A-452C-9750-6738A6FD093F}"/>
              </a:ext>
            </a:extLst>
          </p:cNvPr>
          <p:cNvCxnSpPr>
            <a:cxnSpLocks/>
          </p:cNvCxnSpPr>
          <p:nvPr/>
        </p:nvCxnSpPr>
        <p:spPr>
          <a:xfrm>
            <a:off x="6518459" y="7177342"/>
            <a:ext cx="1" cy="962087"/>
          </a:xfrm>
          <a:prstGeom prst="line">
            <a:avLst/>
          </a:prstGeom>
          <a:ln>
            <a:solidFill>
              <a:srgbClr val="81ABFF"/>
            </a:solidFill>
            <a:prstDash val="sys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7" name="Grupo 86">
            <a:extLst>
              <a:ext uri="{FF2B5EF4-FFF2-40B4-BE49-F238E27FC236}">
                <a16:creationId xmlns:a16="http://schemas.microsoft.com/office/drawing/2014/main" id="{78553B89-8863-4D49-969C-5F766C5A893C}"/>
              </a:ext>
            </a:extLst>
          </p:cNvPr>
          <p:cNvGrpSpPr/>
          <p:nvPr/>
        </p:nvGrpSpPr>
        <p:grpSpPr>
          <a:xfrm rot="2202084">
            <a:off x="11388389" y="227602"/>
            <a:ext cx="299478" cy="813554"/>
            <a:chOff x="-2017409" y="2129050"/>
            <a:chExt cx="930667" cy="3158304"/>
          </a:xfrm>
        </p:grpSpPr>
        <p:sp>
          <p:nvSpPr>
            <p:cNvPr id="88" name="Oval 83">
              <a:extLst>
                <a:ext uri="{FF2B5EF4-FFF2-40B4-BE49-F238E27FC236}">
                  <a16:creationId xmlns:a16="http://schemas.microsoft.com/office/drawing/2014/main" id="{4FB56894-0380-2642-ABE1-86549423CCFA}"/>
                </a:ext>
              </a:extLst>
            </p:cNvPr>
            <p:cNvSpPr/>
            <p:nvPr/>
          </p:nvSpPr>
          <p:spPr>
            <a:xfrm>
              <a:off x="-1932581" y="4755280"/>
              <a:ext cx="845839" cy="281682"/>
            </a:xfrm>
            <a:prstGeom prst="ellipse">
              <a:avLst/>
            </a:prstGeom>
            <a:gradFill>
              <a:gsLst>
                <a:gs pos="0">
                  <a:schemeClr val="tx1">
                    <a:alpha val="71000"/>
                  </a:schemeClr>
                </a:gs>
                <a:gs pos="100000">
                  <a:schemeClr val="bg1">
                    <a:lumMod val="75000"/>
                    <a:alpha val="0"/>
                  </a:scheme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/>
            </a:p>
          </p:txBody>
        </p:sp>
        <p:sp>
          <p:nvSpPr>
            <p:cNvPr id="89" name="Freeform 36">
              <a:extLst>
                <a:ext uri="{FF2B5EF4-FFF2-40B4-BE49-F238E27FC236}">
                  <a16:creationId xmlns:a16="http://schemas.microsoft.com/office/drawing/2014/main" id="{58CEF2E0-1B0A-684E-93A2-E7667797E13A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93559" y="4234075"/>
              <a:ext cx="301625" cy="493713"/>
            </a:xfrm>
            <a:custGeom>
              <a:avLst/>
              <a:gdLst>
                <a:gd name="T0" fmla="*/ 190 w 190"/>
                <a:gd name="T1" fmla="*/ 281 h 311"/>
                <a:gd name="T2" fmla="*/ 103 w 190"/>
                <a:gd name="T3" fmla="*/ 0 h 311"/>
                <a:gd name="T4" fmla="*/ 84 w 190"/>
                <a:gd name="T5" fmla="*/ 0 h 311"/>
                <a:gd name="T6" fmla="*/ 0 w 190"/>
                <a:gd name="T7" fmla="*/ 291 h 311"/>
                <a:gd name="T8" fmla="*/ 5 w 190"/>
                <a:gd name="T9" fmla="*/ 311 h 311"/>
                <a:gd name="T10" fmla="*/ 180 w 190"/>
                <a:gd name="T11" fmla="*/ 310 h 311"/>
                <a:gd name="T12" fmla="*/ 190 w 190"/>
                <a:gd name="T13" fmla="*/ 281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0" h="311">
                  <a:moveTo>
                    <a:pt x="190" y="281"/>
                  </a:moveTo>
                  <a:lnTo>
                    <a:pt x="103" y="0"/>
                  </a:lnTo>
                  <a:lnTo>
                    <a:pt x="84" y="0"/>
                  </a:lnTo>
                  <a:lnTo>
                    <a:pt x="0" y="291"/>
                  </a:lnTo>
                  <a:lnTo>
                    <a:pt x="5" y="311"/>
                  </a:lnTo>
                  <a:lnTo>
                    <a:pt x="180" y="310"/>
                  </a:lnTo>
                  <a:lnTo>
                    <a:pt x="190" y="281"/>
                  </a:lnTo>
                  <a:close/>
                </a:path>
              </a:pathLst>
            </a:custGeom>
            <a:solidFill>
              <a:srgbClr val="F8E9B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Freeform 37">
              <a:extLst>
                <a:ext uri="{FF2B5EF4-FFF2-40B4-BE49-F238E27FC236}">
                  <a16:creationId xmlns:a16="http://schemas.microsoft.com/office/drawing/2014/main" id="{EC976E06-29DB-0E4D-832C-6F88CA77336D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93559" y="4234075"/>
              <a:ext cx="301625" cy="493713"/>
            </a:xfrm>
            <a:custGeom>
              <a:avLst/>
              <a:gdLst>
                <a:gd name="T0" fmla="*/ 190 w 190"/>
                <a:gd name="T1" fmla="*/ 281 h 311"/>
                <a:gd name="T2" fmla="*/ 103 w 190"/>
                <a:gd name="T3" fmla="*/ 0 h 311"/>
                <a:gd name="T4" fmla="*/ 84 w 190"/>
                <a:gd name="T5" fmla="*/ 0 h 311"/>
                <a:gd name="T6" fmla="*/ 0 w 190"/>
                <a:gd name="T7" fmla="*/ 291 h 311"/>
                <a:gd name="T8" fmla="*/ 5 w 190"/>
                <a:gd name="T9" fmla="*/ 311 h 311"/>
                <a:gd name="T10" fmla="*/ 180 w 190"/>
                <a:gd name="T11" fmla="*/ 310 h 311"/>
                <a:gd name="T12" fmla="*/ 190 w 190"/>
                <a:gd name="T13" fmla="*/ 281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0" h="311">
                  <a:moveTo>
                    <a:pt x="190" y="281"/>
                  </a:moveTo>
                  <a:lnTo>
                    <a:pt x="103" y="0"/>
                  </a:lnTo>
                  <a:lnTo>
                    <a:pt x="84" y="0"/>
                  </a:lnTo>
                  <a:lnTo>
                    <a:pt x="0" y="291"/>
                  </a:lnTo>
                  <a:lnTo>
                    <a:pt x="5" y="311"/>
                  </a:lnTo>
                  <a:lnTo>
                    <a:pt x="180" y="310"/>
                  </a:lnTo>
                  <a:lnTo>
                    <a:pt x="190" y="281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1" name="Freeform 38">
              <a:extLst>
                <a:ext uri="{FF2B5EF4-FFF2-40B4-BE49-F238E27FC236}">
                  <a16:creationId xmlns:a16="http://schemas.microsoft.com/office/drawing/2014/main" id="{546B3C22-1411-A240-A657-A2B32F55F555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04659" y="2129050"/>
              <a:ext cx="127000" cy="2173288"/>
            </a:xfrm>
            <a:custGeom>
              <a:avLst/>
              <a:gdLst>
                <a:gd name="T0" fmla="*/ 79 w 79"/>
                <a:gd name="T1" fmla="*/ 1357 h 1357"/>
                <a:gd name="T2" fmla="*/ 0 w 79"/>
                <a:gd name="T3" fmla="*/ 1357 h 1357"/>
                <a:gd name="T4" fmla="*/ 0 w 79"/>
                <a:gd name="T5" fmla="*/ 32 h 1357"/>
                <a:gd name="T6" fmla="*/ 39 w 79"/>
                <a:gd name="T7" fmla="*/ 1 h 1357"/>
                <a:gd name="T8" fmla="*/ 79 w 79"/>
                <a:gd name="T9" fmla="*/ 32 h 1357"/>
                <a:gd name="T10" fmla="*/ 79 w 79"/>
                <a:gd name="T11" fmla="*/ 1357 h 1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9" h="1357">
                  <a:moveTo>
                    <a:pt x="79" y="1357"/>
                  </a:moveTo>
                  <a:cubicBezTo>
                    <a:pt x="0" y="1357"/>
                    <a:pt x="0" y="1357"/>
                    <a:pt x="0" y="1357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5" y="1"/>
                    <a:pt x="39" y="1"/>
                  </a:cubicBezTo>
                  <a:cubicBezTo>
                    <a:pt x="73" y="0"/>
                    <a:pt x="79" y="32"/>
                    <a:pt x="79" y="32"/>
                  </a:cubicBezTo>
                  <a:cubicBezTo>
                    <a:pt x="79" y="1357"/>
                    <a:pt x="79" y="1357"/>
                    <a:pt x="79" y="1357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2" name="Freeform 39">
              <a:extLst>
                <a:ext uri="{FF2B5EF4-FFF2-40B4-BE49-F238E27FC236}">
                  <a16:creationId xmlns:a16="http://schemas.microsoft.com/office/drawing/2014/main" id="{E328766B-D144-F846-9A5D-8BC67C86A981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704672" y="2130638"/>
              <a:ext cx="101600" cy="2174875"/>
            </a:xfrm>
            <a:custGeom>
              <a:avLst/>
              <a:gdLst>
                <a:gd name="T0" fmla="*/ 63 w 63"/>
                <a:gd name="T1" fmla="*/ 1358 h 1358"/>
                <a:gd name="T2" fmla="*/ 0 w 63"/>
                <a:gd name="T3" fmla="*/ 1358 h 1358"/>
                <a:gd name="T4" fmla="*/ 0 w 63"/>
                <a:gd name="T5" fmla="*/ 32 h 1358"/>
                <a:gd name="T6" fmla="*/ 30 w 63"/>
                <a:gd name="T7" fmla="*/ 0 h 1358"/>
                <a:gd name="T8" fmla="*/ 63 w 63"/>
                <a:gd name="T9" fmla="*/ 32 h 1358"/>
                <a:gd name="T10" fmla="*/ 63 w 63"/>
                <a:gd name="T11" fmla="*/ 1358 h 1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3" h="1358">
                  <a:moveTo>
                    <a:pt x="63" y="1358"/>
                  </a:moveTo>
                  <a:cubicBezTo>
                    <a:pt x="0" y="1358"/>
                    <a:pt x="0" y="1358"/>
                    <a:pt x="0" y="135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4" y="1"/>
                    <a:pt x="30" y="0"/>
                  </a:cubicBezTo>
                  <a:cubicBezTo>
                    <a:pt x="57" y="0"/>
                    <a:pt x="63" y="32"/>
                    <a:pt x="63" y="32"/>
                  </a:cubicBezTo>
                  <a:cubicBezTo>
                    <a:pt x="63" y="1358"/>
                    <a:pt x="63" y="1358"/>
                    <a:pt x="63" y="1358"/>
                  </a:cubicBezTo>
                </a:path>
              </a:pathLst>
            </a:custGeom>
            <a:solidFill>
              <a:srgbClr val="FFB14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Freeform 40">
              <a:extLst>
                <a:ext uri="{FF2B5EF4-FFF2-40B4-BE49-F238E27FC236}">
                  <a16:creationId xmlns:a16="http://schemas.microsoft.com/office/drawing/2014/main" id="{0A07543F-D39B-2044-918C-CA1538BB128D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480834" y="2130638"/>
              <a:ext cx="100012" cy="2174875"/>
            </a:xfrm>
            <a:custGeom>
              <a:avLst/>
              <a:gdLst>
                <a:gd name="T0" fmla="*/ 63 w 63"/>
                <a:gd name="T1" fmla="*/ 1358 h 1358"/>
                <a:gd name="T2" fmla="*/ 0 w 63"/>
                <a:gd name="T3" fmla="*/ 1358 h 1358"/>
                <a:gd name="T4" fmla="*/ 0 w 63"/>
                <a:gd name="T5" fmla="*/ 32 h 1358"/>
                <a:gd name="T6" fmla="*/ 31 w 63"/>
                <a:gd name="T7" fmla="*/ 0 h 1358"/>
                <a:gd name="T8" fmla="*/ 63 w 63"/>
                <a:gd name="T9" fmla="*/ 32 h 1358"/>
                <a:gd name="T10" fmla="*/ 63 w 63"/>
                <a:gd name="T11" fmla="*/ 1358 h 1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3" h="1358">
                  <a:moveTo>
                    <a:pt x="63" y="1358"/>
                  </a:moveTo>
                  <a:cubicBezTo>
                    <a:pt x="0" y="1358"/>
                    <a:pt x="0" y="1358"/>
                    <a:pt x="0" y="135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4" y="1"/>
                    <a:pt x="31" y="0"/>
                  </a:cubicBezTo>
                  <a:cubicBezTo>
                    <a:pt x="58" y="0"/>
                    <a:pt x="63" y="32"/>
                    <a:pt x="63" y="32"/>
                  </a:cubicBezTo>
                  <a:lnTo>
                    <a:pt x="63" y="135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Freeform 41">
              <a:extLst>
                <a:ext uri="{FF2B5EF4-FFF2-40B4-BE49-F238E27FC236}">
                  <a16:creationId xmlns:a16="http://schemas.microsoft.com/office/drawing/2014/main" id="{4C2D0699-733E-7348-9AEA-1913D8DD03DD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07834" y="4545226"/>
              <a:ext cx="130175" cy="187325"/>
            </a:xfrm>
            <a:custGeom>
              <a:avLst/>
              <a:gdLst>
                <a:gd name="T0" fmla="*/ 0 w 81"/>
                <a:gd name="T1" fmla="*/ 107 h 117"/>
                <a:gd name="T2" fmla="*/ 81 w 81"/>
                <a:gd name="T3" fmla="*/ 109 h 117"/>
                <a:gd name="T4" fmla="*/ 48 w 81"/>
                <a:gd name="T5" fmla="*/ 0 h 117"/>
                <a:gd name="T6" fmla="*/ 28 w 81"/>
                <a:gd name="T7" fmla="*/ 0 h 117"/>
                <a:gd name="T8" fmla="*/ 0 w 81"/>
                <a:gd name="T9" fmla="*/ 10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" h="117">
                  <a:moveTo>
                    <a:pt x="0" y="107"/>
                  </a:moveTo>
                  <a:cubicBezTo>
                    <a:pt x="0" y="107"/>
                    <a:pt x="39" y="117"/>
                    <a:pt x="81" y="109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0" y="107"/>
                    <a:pt x="0" y="107"/>
                    <a:pt x="0" y="107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Freeform 58">
              <a:extLst>
                <a:ext uri="{FF2B5EF4-FFF2-40B4-BE49-F238E27FC236}">
                  <a16:creationId xmlns:a16="http://schemas.microsoft.com/office/drawing/2014/main" id="{29A71D51-FCF7-3441-AA3E-DD9DC5C21BC7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93559" y="4257888"/>
              <a:ext cx="157162" cy="300038"/>
            </a:xfrm>
            <a:custGeom>
              <a:avLst/>
              <a:gdLst>
                <a:gd name="T0" fmla="*/ 45 w 99"/>
                <a:gd name="T1" fmla="*/ 0 h 187"/>
                <a:gd name="T2" fmla="*/ 45 w 99"/>
                <a:gd name="T3" fmla="*/ 0 h 187"/>
                <a:gd name="T4" fmla="*/ 11 w 99"/>
                <a:gd name="T5" fmla="*/ 3 h 187"/>
                <a:gd name="T6" fmla="*/ 0 w 99"/>
                <a:gd name="T7" fmla="*/ 3 h 187"/>
                <a:gd name="T8" fmla="*/ 0 w 99"/>
                <a:gd name="T9" fmla="*/ 160 h 187"/>
                <a:gd name="T10" fmla="*/ 3 w 99"/>
                <a:gd name="T11" fmla="*/ 160 h 187"/>
                <a:gd name="T12" fmla="*/ 4 w 99"/>
                <a:gd name="T13" fmla="*/ 160 h 187"/>
                <a:gd name="T14" fmla="*/ 42 w 99"/>
                <a:gd name="T15" fmla="*/ 187 h 187"/>
                <a:gd name="T16" fmla="*/ 72 w 99"/>
                <a:gd name="T17" fmla="*/ 157 h 187"/>
                <a:gd name="T18" fmla="*/ 73 w 99"/>
                <a:gd name="T19" fmla="*/ 157 h 187"/>
                <a:gd name="T20" fmla="*/ 99 w 99"/>
                <a:gd name="T21" fmla="*/ 174 h 187"/>
                <a:gd name="T22" fmla="*/ 99 w 99"/>
                <a:gd name="T23" fmla="*/ 172 h 187"/>
                <a:gd name="T24" fmla="*/ 45 w 99"/>
                <a:gd name="T25" fmla="*/ 0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9" h="187">
                  <a:moveTo>
                    <a:pt x="45" y="0"/>
                  </a:moveTo>
                  <a:cubicBezTo>
                    <a:pt x="45" y="0"/>
                    <a:pt x="45" y="0"/>
                    <a:pt x="45" y="0"/>
                  </a:cubicBezTo>
                  <a:cubicBezTo>
                    <a:pt x="33" y="2"/>
                    <a:pt x="21" y="3"/>
                    <a:pt x="11" y="3"/>
                  </a:cubicBezTo>
                  <a:cubicBezTo>
                    <a:pt x="7" y="3"/>
                    <a:pt x="3" y="3"/>
                    <a:pt x="0" y="3"/>
                  </a:cubicBezTo>
                  <a:cubicBezTo>
                    <a:pt x="0" y="160"/>
                    <a:pt x="0" y="160"/>
                    <a:pt x="0" y="160"/>
                  </a:cubicBezTo>
                  <a:cubicBezTo>
                    <a:pt x="1" y="160"/>
                    <a:pt x="2" y="160"/>
                    <a:pt x="3" y="160"/>
                  </a:cubicBezTo>
                  <a:cubicBezTo>
                    <a:pt x="3" y="160"/>
                    <a:pt x="4" y="160"/>
                    <a:pt x="4" y="160"/>
                  </a:cubicBezTo>
                  <a:cubicBezTo>
                    <a:pt x="29" y="160"/>
                    <a:pt x="39" y="178"/>
                    <a:pt x="42" y="187"/>
                  </a:cubicBezTo>
                  <a:cubicBezTo>
                    <a:pt x="44" y="179"/>
                    <a:pt x="50" y="158"/>
                    <a:pt x="72" y="157"/>
                  </a:cubicBezTo>
                  <a:cubicBezTo>
                    <a:pt x="73" y="157"/>
                    <a:pt x="73" y="157"/>
                    <a:pt x="73" y="157"/>
                  </a:cubicBezTo>
                  <a:cubicBezTo>
                    <a:pt x="87" y="157"/>
                    <a:pt x="94" y="166"/>
                    <a:pt x="99" y="174"/>
                  </a:cubicBezTo>
                  <a:cubicBezTo>
                    <a:pt x="99" y="172"/>
                    <a:pt x="99" y="172"/>
                    <a:pt x="99" y="172"/>
                  </a:cubicBezTo>
                  <a:cubicBezTo>
                    <a:pt x="45" y="0"/>
                    <a:pt x="45" y="0"/>
                    <a:pt x="45" y="0"/>
                  </a:cubicBezTo>
                </a:path>
              </a:pathLst>
            </a:custGeom>
            <a:solidFill>
              <a:srgbClr val="C2B38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6" name="Freeform 59">
              <a:extLst>
                <a:ext uri="{FF2B5EF4-FFF2-40B4-BE49-F238E27FC236}">
                  <a16:creationId xmlns:a16="http://schemas.microsoft.com/office/drawing/2014/main" id="{28634CD5-0BEA-2E40-9EA4-24AEFA1D2070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04659" y="2129051"/>
              <a:ext cx="68262" cy="2171700"/>
            </a:xfrm>
            <a:custGeom>
              <a:avLst/>
              <a:gdLst>
                <a:gd name="T0" fmla="*/ 4 w 43"/>
                <a:gd name="T1" fmla="*/ 0 h 1356"/>
                <a:gd name="T2" fmla="*/ 3 w 43"/>
                <a:gd name="T3" fmla="*/ 0 h 1356"/>
                <a:gd name="T4" fmla="*/ 0 w 43"/>
                <a:gd name="T5" fmla="*/ 0 h 1356"/>
                <a:gd name="T6" fmla="*/ 0 w 43"/>
                <a:gd name="T7" fmla="*/ 1356 h 1356"/>
                <a:gd name="T8" fmla="*/ 43 w 43"/>
                <a:gd name="T9" fmla="*/ 1356 h 1356"/>
                <a:gd name="T10" fmla="*/ 43 w 43"/>
                <a:gd name="T11" fmla="*/ 1355 h 1356"/>
                <a:gd name="T12" fmla="*/ 42 w 43"/>
                <a:gd name="T13" fmla="*/ 1355 h 1356"/>
                <a:gd name="T14" fmla="*/ 42 w 43"/>
                <a:gd name="T15" fmla="*/ 29 h 1356"/>
                <a:gd name="T16" fmla="*/ 42 w 43"/>
                <a:gd name="T17" fmla="*/ 27 h 1356"/>
                <a:gd name="T18" fmla="*/ 4 w 43"/>
                <a:gd name="T19" fmla="*/ 0 h 13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3" h="1356">
                  <a:moveTo>
                    <a:pt x="4" y="0"/>
                  </a:moveTo>
                  <a:cubicBezTo>
                    <a:pt x="4" y="0"/>
                    <a:pt x="3" y="0"/>
                    <a:pt x="3" y="0"/>
                  </a:cubicBezTo>
                  <a:cubicBezTo>
                    <a:pt x="2" y="0"/>
                    <a:pt x="1" y="0"/>
                    <a:pt x="0" y="0"/>
                  </a:cubicBezTo>
                  <a:cubicBezTo>
                    <a:pt x="0" y="1356"/>
                    <a:pt x="0" y="1356"/>
                    <a:pt x="0" y="1356"/>
                  </a:cubicBezTo>
                  <a:cubicBezTo>
                    <a:pt x="43" y="1356"/>
                    <a:pt x="43" y="1356"/>
                    <a:pt x="43" y="1356"/>
                  </a:cubicBezTo>
                  <a:cubicBezTo>
                    <a:pt x="43" y="1355"/>
                    <a:pt x="43" y="1355"/>
                    <a:pt x="43" y="1355"/>
                  </a:cubicBezTo>
                  <a:cubicBezTo>
                    <a:pt x="42" y="1355"/>
                    <a:pt x="42" y="1355"/>
                    <a:pt x="42" y="1355"/>
                  </a:cubicBezTo>
                  <a:cubicBezTo>
                    <a:pt x="42" y="29"/>
                    <a:pt x="42" y="29"/>
                    <a:pt x="42" y="29"/>
                  </a:cubicBezTo>
                  <a:cubicBezTo>
                    <a:pt x="42" y="29"/>
                    <a:pt x="42" y="28"/>
                    <a:pt x="42" y="27"/>
                  </a:cubicBezTo>
                  <a:cubicBezTo>
                    <a:pt x="39" y="18"/>
                    <a:pt x="29" y="0"/>
                    <a:pt x="4" y="0"/>
                  </a:cubicBez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Freeform 60">
              <a:extLst>
                <a:ext uri="{FF2B5EF4-FFF2-40B4-BE49-F238E27FC236}">
                  <a16:creationId xmlns:a16="http://schemas.microsoft.com/office/drawing/2014/main" id="{70E09BB2-C3CB-BE4C-9A97-40298C6207ED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704672" y="2130638"/>
              <a:ext cx="101600" cy="2174875"/>
            </a:xfrm>
            <a:custGeom>
              <a:avLst/>
              <a:gdLst>
                <a:gd name="T0" fmla="*/ 31 w 63"/>
                <a:gd name="T1" fmla="*/ 0 h 1358"/>
                <a:gd name="T2" fmla="*/ 30 w 63"/>
                <a:gd name="T3" fmla="*/ 0 h 1358"/>
                <a:gd name="T4" fmla="*/ 0 w 63"/>
                <a:gd name="T5" fmla="*/ 30 h 1358"/>
                <a:gd name="T6" fmla="*/ 0 w 63"/>
                <a:gd name="T7" fmla="*/ 32 h 1358"/>
                <a:gd name="T8" fmla="*/ 0 w 63"/>
                <a:gd name="T9" fmla="*/ 1358 h 1358"/>
                <a:gd name="T10" fmla="*/ 1 w 63"/>
                <a:gd name="T11" fmla="*/ 1358 h 1358"/>
                <a:gd name="T12" fmla="*/ 63 w 63"/>
                <a:gd name="T13" fmla="*/ 1358 h 1358"/>
                <a:gd name="T14" fmla="*/ 63 w 63"/>
                <a:gd name="T15" fmla="*/ 32 h 1358"/>
                <a:gd name="T16" fmla="*/ 57 w 63"/>
                <a:gd name="T17" fmla="*/ 17 h 1358"/>
                <a:gd name="T18" fmla="*/ 31 w 63"/>
                <a:gd name="T19" fmla="*/ 0 h 1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3" h="1358">
                  <a:moveTo>
                    <a:pt x="31" y="0"/>
                  </a:moveTo>
                  <a:cubicBezTo>
                    <a:pt x="31" y="0"/>
                    <a:pt x="31" y="0"/>
                    <a:pt x="30" y="0"/>
                  </a:cubicBezTo>
                  <a:cubicBezTo>
                    <a:pt x="8" y="1"/>
                    <a:pt x="2" y="22"/>
                    <a:pt x="0" y="30"/>
                  </a:cubicBezTo>
                  <a:cubicBezTo>
                    <a:pt x="0" y="31"/>
                    <a:pt x="0" y="32"/>
                    <a:pt x="0" y="32"/>
                  </a:cubicBezTo>
                  <a:cubicBezTo>
                    <a:pt x="0" y="1358"/>
                    <a:pt x="0" y="1358"/>
                    <a:pt x="0" y="1358"/>
                  </a:cubicBezTo>
                  <a:cubicBezTo>
                    <a:pt x="1" y="1358"/>
                    <a:pt x="1" y="1358"/>
                    <a:pt x="1" y="1358"/>
                  </a:cubicBezTo>
                  <a:cubicBezTo>
                    <a:pt x="63" y="1358"/>
                    <a:pt x="63" y="1358"/>
                    <a:pt x="63" y="1358"/>
                  </a:cubicBezTo>
                  <a:cubicBezTo>
                    <a:pt x="63" y="32"/>
                    <a:pt x="63" y="32"/>
                    <a:pt x="63" y="32"/>
                  </a:cubicBezTo>
                  <a:cubicBezTo>
                    <a:pt x="63" y="32"/>
                    <a:pt x="61" y="24"/>
                    <a:pt x="57" y="17"/>
                  </a:cubicBezTo>
                  <a:cubicBezTo>
                    <a:pt x="52" y="9"/>
                    <a:pt x="45" y="0"/>
                    <a:pt x="31" y="0"/>
                  </a:cubicBez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8" name="Freeform 61">
              <a:extLst>
                <a:ext uri="{FF2B5EF4-FFF2-40B4-BE49-F238E27FC236}">
                  <a16:creationId xmlns:a16="http://schemas.microsoft.com/office/drawing/2014/main" id="{1305A7BF-83DD-3245-A39E-1A5C34CF32A3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1607834" y="4553163"/>
              <a:ext cx="71437" cy="179388"/>
            </a:xfrm>
            <a:custGeom>
              <a:avLst/>
              <a:gdLst>
                <a:gd name="T0" fmla="*/ 12 w 45"/>
                <a:gd name="T1" fmla="*/ 0 h 112"/>
                <a:gd name="T2" fmla="*/ 7 w 45"/>
                <a:gd name="T3" fmla="*/ 0 h 112"/>
                <a:gd name="T4" fmla="*/ 0 w 45"/>
                <a:gd name="T5" fmla="*/ 0 h 112"/>
                <a:gd name="T6" fmla="*/ 0 w 45"/>
                <a:gd name="T7" fmla="*/ 112 h 112"/>
                <a:gd name="T8" fmla="*/ 11 w 45"/>
                <a:gd name="T9" fmla="*/ 112 h 112"/>
                <a:gd name="T10" fmla="*/ 45 w 45"/>
                <a:gd name="T11" fmla="*/ 109 h 112"/>
                <a:gd name="T12" fmla="*/ 45 w 45"/>
                <a:gd name="T13" fmla="*/ 109 h 112"/>
                <a:gd name="T14" fmla="*/ 12 w 45"/>
                <a:gd name="T15" fmla="*/ 0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" h="112">
                  <a:moveTo>
                    <a:pt x="12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3" y="112"/>
                    <a:pt x="7" y="112"/>
                    <a:pt x="11" y="112"/>
                  </a:cubicBezTo>
                  <a:cubicBezTo>
                    <a:pt x="21" y="112"/>
                    <a:pt x="33" y="111"/>
                    <a:pt x="45" y="109"/>
                  </a:cubicBezTo>
                  <a:cubicBezTo>
                    <a:pt x="45" y="109"/>
                    <a:pt x="45" y="109"/>
                    <a:pt x="45" y="109"/>
                  </a:cubicBezTo>
                  <a:cubicBezTo>
                    <a:pt x="12" y="0"/>
                    <a:pt x="12" y="0"/>
                    <a:pt x="12" y="0"/>
                  </a:cubicBez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Freeform 13">
              <a:extLst>
                <a:ext uri="{FF2B5EF4-FFF2-40B4-BE49-F238E27FC236}">
                  <a16:creationId xmlns:a16="http://schemas.microsoft.com/office/drawing/2014/main" id="{87956A92-EB13-6F49-9244-018AF13E4388}"/>
                </a:ext>
              </a:extLst>
            </p:cNvPr>
            <p:cNvSpPr>
              <a:spLocks/>
            </p:cNvSpPr>
            <p:nvPr/>
          </p:nvSpPr>
          <p:spPr bwMode="auto">
            <a:xfrm rot="10800000">
              <a:off x="-2017409" y="4793641"/>
              <a:ext cx="304800" cy="493713"/>
            </a:xfrm>
            <a:custGeom>
              <a:avLst/>
              <a:gdLst>
                <a:gd name="T0" fmla="*/ 192 w 192"/>
                <a:gd name="T1" fmla="*/ 281 h 311"/>
                <a:gd name="T2" fmla="*/ 103 w 192"/>
                <a:gd name="T3" fmla="*/ 0 h 311"/>
                <a:gd name="T4" fmla="*/ 84 w 192"/>
                <a:gd name="T5" fmla="*/ 0 h 311"/>
                <a:gd name="T6" fmla="*/ 0 w 192"/>
                <a:gd name="T7" fmla="*/ 291 h 311"/>
                <a:gd name="T8" fmla="*/ 5 w 192"/>
                <a:gd name="T9" fmla="*/ 311 h 311"/>
                <a:gd name="T10" fmla="*/ 181 w 192"/>
                <a:gd name="T11" fmla="*/ 310 h 311"/>
                <a:gd name="T12" fmla="*/ 192 w 192"/>
                <a:gd name="T13" fmla="*/ 281 h 3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2" h="311">
                  <a:moveTo>
                    <a:pt x="192" y="281"/>
                  </a:moveTo>
                  <a:lnTo>
                    <a:pt x="103" y="0"/>
                  </a:lnTo>
                  <a:lnTo>
                    <a:pt x="84" y="0"/>
                  </a:lnTo>
                  <a:lnTo>
                    <a:pt x="0" y="291"/>
                  </a:lnTo>
                  <a:lnTo>
                    <a:pt x="5" y="311"/>
                  </a:lnTo>
                  <a:lnTo>
                    <a:pt x="181" y="310"/>
                  </a:lnTo>
                  <a:lnTo>
                    <a:pt x="192" y="281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53" name="CuadroTexto 52">
            <a:extLst>
              <a:ext uri="{FF2B5EF4-FFF2-40B4-BE49-F238E27FC236}">
                <a16:creationId xmlns:a16="http://schemas.microsoft.com/office/drawing/2014/main" id="{DDA012D0-B92F-4662-925D-6A7F1B678C67}"/>
              </a:ext>
            </a:extLst>
          </p:cNvPr>
          <p:cNvSpPr txBox="1"/>
          <p:nvPr/>
        </p:nvSpPr>
        <p:spPr>
          <a:xfrm>
            <a:off x="2204751" y="-27380"/>
            <a:ext cx="775858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2800" b="1" dirty="0">
                <a:solidFill>
                  <a:srgbClr val="0070C0"/>
                </a:solidFill>
                <a:latin typeface="Work Sans Light" pitchFamily="2" charset="77"/>
              </a:rPr>
              <a:t>AGENDA</a:t>
            </a:r>
          </a:p>
          <a:p>
            <a:pPr algn="ctr"/>
            <a:r>
              <a:rPr lang="es-CO" sz="2800" b="1" dirty="0">
                <a:solidFill>
                  <a:srgbClr val="0070C0"/>
                </a:solidFill>
                <a:latin typeface="Work Sans Light" pitchFamily="2" charset="77"/>
              </a:rPr>
              <a:t>Encuentro líderes de Cobertura 2021</a:t>
            </a:r>
          </a:p>
          <a:p>
            <a:pPr algn="ctr"/>
            <a:r>
              <a:rPr lang="es-CO" sz="2400" b="1" dirty="0">
                <a:solidFill>
                  <a:srgbClr val="0070C0"/>
                </a:solidFill>
                <a:latin typeface="Work Sans Light" pitchFamily="2" charset="77"/>
              </a:rPr>
              <a:t>10 de Febrero de 2021</a:t>
            </a:r>
            <a:endParaRPr lang="es-CO" sz="1400" b="1" dirty="0">
              <a:solidFill>
                <a:srgbClr val="0070C0"/>
              </a:solidFill>
              <a:latin typeface="Work Sans Light" pitchFamily="2" charset="77"/>
            </a:endParaRPr>
          </a:p>
        </p:txBody>
      </p:sp>
      <p:graphicFrame>
        <p:nvGraphicFramePr>
          <p:cNvPr id="3" name="Tabla 2">
            <a:extLst>
              <a:ext uri="{FF2B5EF4-FFF2-40B4-BE49-F238E27FC236}">
                <a16:creationId xmlns:a16="http://schemas.microsoft.com/office/drawing/2014/main" id="{97D61F36-DECA-4245-B309-327EF1B18B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5460153"/>
              </p:ext>
            </p:extLst>
          </p:nvPr>
        </p:nvGraphicFramePr>
        <p:xfrm>
          <a:off x="689317" y="1411608"/>
          <a:ext cx="11242002" cy="45386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491175">
                  <a:extLst>
                    <a:ext uri="{9D8B030D-6E8A-4147-A177-3AD203B41FA5}">
                      <a16:colId xmlns:a16="http://schemas.microsoft.com/office/drawing/2014/main" val="2798268493"/>
                    </a:ext>
                  </a:extLst>
                </a:gridCol>
                <a:gridCol w="1477108">
                  <a:extLst>
                    <a:ext uri="{9D8B030D-6E8A-4147-A177-3AD203B41FA5}">
                      <a16:colId xmlns:a16="http://schemas.microsoft.com/office/drawing/2014/main" val="1646816304"/>
                    </a:ext>
                  </a:extLst>
                </a:gridCol>
                <a:gridCol w="8273719">
                  <a:extLst>
                    <a:ext uri="{9D8B030D-6E8A-4147-A177-3AD203B41FA5}">
                      <a16:colId xmlns:a16="http://schemas.microsoft.com/office/drawing/2014/main" val="478243271"/>
                    </a:ext>
                  </a:extLst>
                </a:gridCol>
              </a:tblGrid>
              <a:tr h="259715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b="1" u="none" strike="noStrike">
                          <a:effectLst/>
                        </a:rPr>
                        <a:t>HORARIO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b="1" u="none" strike="noStrike" dirty="0">
                          <a:effectLst/>
                        </a:rPr>
                        <a:t>DURACIÓN</a:t>
                      </a:r>
                      <a:endParaRPr lang="es-CO" sz="1700" b="1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b="1" u="none" strike="noStrike" dirty="0">
                          <a:effectLst/>
                        </a:rPr>
                        <a:t>DESCRIPCIÓN</a:t>
                      </a:r>
                      <a:endParaRPr lang="es-CO" sz="1700" b="1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04976061"/>
                  </a:ext>
                </a:extLst>
              </a:tr>
              <a:tr h="259715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2:00 - 2:05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5 minutos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700" u="none" strike="noStrike" dirty="0">
                          <a:effectLst/>
                        </a:rPr>
                        <a:t>Ingreso y registro de los asistentes.</a:t>
                      </a:r>
                      <a:endParaRPr lang="es-MX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048457161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2:05 - 2:10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5 minutos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CO" sz="1700" u="none" strike="noStrike" dirty="0">
                          <a:effectLst/>
                        </a:rPr>
                        <a:t>Saludo por parte de la Subdirectora de Permanencia</a:t>
                      </a:r>
                      <a:endParaRPr lang="es-CO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345584878"/>
                  </a:ext>
                </a:extLst>
              </a:tr>
              <a:tr h="457200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 dirty="0">
                          <a:effectLst/>
                        </a:rPr>
                        <a:t>2:10 - 2:50</a:t>
                      </a:r>
                      <a:endParaRPr lang="es-CO" sz="1700" b="1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40 minutos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CO" sz="1700" u="none" strike="noStrike" dirty="0">
                          <a:effectLst/>
                        </a:rPr>
                        <a:t>Búsqueda Activa, Planes de Permanencia y Estrategias de permanencia escolar: Transporte escolar (procedimiento de asistencia técnica desde encuesta) y JEC. </a:t>
                      </a:r>
                      <a:endParaRPr lang="es-CO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58393699"/>
                  </a:ext>
                </a:extLst>
              </a:tr>
              <a:tr h="259715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2:50- 3:10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20 minutos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CO" sz="1700" u="none" strike="noStrike" dirty="0">
                          <a:effectLst/>
                        </a:rPr>
                        <a:t>PAE</a:t>
                      </a:r>
                      <a:endParaRPr lang="es-CO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92774966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3:10 - 3:30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20 minutos 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700" u="none" strike="noStrike" dirty="0">
                          <a:effectLst/>
                        </a:rPr>
                        <a:t>Prestación del servicio de educación formal para jóvenes y adultos </a:t>
                      </a:r>
                      <a:endParaRPr lang="es-MX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08353328"/>
                  </a:ext>
                </a:extLst>
              </a:tr>
              <a:tr h="400050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3:30 - 4:00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30 minutos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700" u="none" strike="noStrike" dirty="0">
                          <a:effectLst/>
                        </a:rPr>
                        <a:t>Avances, retos y proyecciones en Educación Rural profundización en MEF y Alfabetización</a:t>
                      </a:r>
                      <a:endParaRPr lang="es-MX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53289794"/>
                  </a:ext>
                </a:extLst>
              </a:tr>
              <a:tr h="647700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4:00 - 4:10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10 minutos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700" u="none" strike="noStrike" dirty="0">
                          <a:effectLst/>
                        </a:rPr>
                        <a:t>Presentación del GPCV y líneas de acción 2021 (víctimas, residencias escolares, gestión integral del riesgo escolar, población privada de la libertad y población del ICBF)</a:t>
                      </a:r>
                      <a:endParaRPr lang="es-MX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261145172"/>
                  </a:ext>
                </a:extLst>
              </a:tr>
              <a:tr h="295275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4:10 - 4:40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30 minutos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700" u="none" strike="noStrike" dirty="0">
                          <a:effectLst/>
                        </a:rPr>
                        <a:t>Recursos adicionales del SGP y FOME (residencias, discapacidad, SRPA) </a:t>
                      </a:r>
                      <a:endParaRPr lang="es-MX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2260285"/>
                  </a:ext>
                </a:extLst>
              </a:tr>
              <a:tr h="400050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4:40 - 4:50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10 minutos 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700" u="none" strike="noStrike" dirty="0">
                          <a:effectLst/>
                        </a:rPr>
                        <a:t>Orientaciones para la gestión del riesgo en el entorno escolar durante la alternancia. Gestión Integral del riesgo escolar </a:t>
                      </a:r>
                      <a:endParaRPr lang="es-MX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137496010"/>
                  </a:ext>
                </a:extLst>
              </a:tr>
              <a:tr h="450215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4:50 - 5:00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10 minutos 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700" u="none" strike="noStrike" dirty="0">
                          <a:effectLst/>
                        </a:rPr>
                        <a:t>Orientaciones para identificación de población víctima fuera del servicio educativo. Plataforma SIGO. Red Nacional de Información </a:t>
                      </a:r>
                      <a:endParaRPr lang="es-MX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284708611"/>
                  </a:ext>
                </a:extLst>
              </a:tr>
              <a:tr h="269574"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5:00 - 5:20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CO" sz="1700" u="none" strike="noStrike">
                          <a:effectLst/>
                        </a:rPr>
                        <a:t>20 minutos</a:t>
                      </a:r>
                      <a:endParaRPr lang="es-CO" sz="1700" b="1" i="0" u="none" strike="noStrike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s-MX" sz="1700" u="none" strike="noStrike" dirty="0">
                          <a:effectLst/>
                        </a:rPr>
                        <a:t>Saludo y conclusiones. Viceministra de EPBM</a:t>
                      </a:r>
                      <a:endParaRPr lang="es-MX" sz="1700" b="0" i="0" u="none" strike="noStrike" dirty="0">
                        <a:solidFill>
                          <a:srgbClr val="000000"/>
                        </a:solidFill>
                        <a:effectLst/>
                        <a:latin typeface="Arial Hebrew Ligh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74222339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0092903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5290</TotalTime>
  <Words>356</Words>
  <Application>Microsoft Office PowerPoint</Application>
  <PresentationFormat>Panorámica</PresentationFormat>
  <Paragraphs>77</Paragraphs>
  <Slides>2</Slides>
  <Notes>2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8" baseType="lpstr">
      <vt:lpstr>Arial</vt:lpstr>
      <vt:lpstr>Arial Hebrew Light</vt:lpstr>
      <vt:lpstr>Calibri</vt:lpstr>
      <vt:lpstr>Calibri Light</vt:lpstr>
      <vt:lpstr>Work Sans Light</vt:lpstr>
      <vt:lpstr>Office Theme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Pankaj Sharma</dc:creator>
  <cp:lastModifiedBy>Karen Daniela Diaz Estrada</cp:lastModifiedBy>
  <cp:revision>326</cp:revision>
  <dcterms:created xsi:type="dcterms:W3CDTF">2017-06-17T09:18:45Z</dcterms:created>
  <dcterms:modified xsi:type="dcterms:W3CDTF">2021-02-10T01:32:47Z</dcterms:modified>
</cp:coreProperties>
</file>